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83" r:id="rId2"/>
    <p:sldMasterId id="2147483795" r:id="rId3"/>
    <p:sldMasterId id="2147483807" r:id="rId4"/>
  </p:sldMasterIdLst>
  <p:notesMasterIdLst>
    <p:notesMasterId r:id="rId67"/>
  </p:notesMasterIdLst>
  <p:sldIdLst>
    <p:sldId id="371" r:id="rId5"/>
    <p:sldId id="411" r:id="rId6"/>
    <p:sldId id="342" r:id="rId7"/>
    <p:sldId id="343" r:id="rId8"/>
    <p:sldId id="344" r:id="rId9"/>
    <p:sldId id="345" r:id="rId10"/>
    <p:sldId id="346" r:id="rId11"/>
    <p:sldId id="404" r:id="rId12"/>
    <p:sldId id="400" r:id="rId13"/>
    <p:sldId id="401" r:id="rId14"/>
    <p:sldId id="402" r:id="rId15"/>
    <p:sldId id="403" r:id="rId16"/>
    <p:sldId id="408" r:id="rId17"/>
    <p:sldId id="409" r:id="rId18"/>
    <p:sldId id="410" r:id="rId19"/>
    <p:sldId id="347" r:id="rId20"/>
    <p:sldId id="348" r:id="rId21"/>
    <p:sldId id="349" r:id="rId22"/>
    <p:sldId id="351" r:id="rId23"/>
    <p:sldId id="352" r:id="rId24"/>
    <p:sldId id="405" r:id="rId25"/>
    <p:sldId id="406" r:id="rId26"/>
    <p:sldId id="407" r:id="rId27"/>
    <p:sldId id="368" r:id="rId28"/>
    <p:sldId id="353" r:id="rId29"/>
    <p:sldId id="391" r:id="rId30"/>
    <p:sldId id="392" r:id="rId31"/>
    <p:sldId id="399" r:id="rId32"/>
    <p:sldId id="393" r:id="rId33"/>
    <p:sldId id="394" r:id="rId34"/>
    <p:sldId id="395" r:id="rId35"/>
    <p:sldId id="396" r:id="rId36"/>
    <p:sldId id="397" r:id="rId37"/>
    <p:sldId id="256" r:id="rId38"/>
    <p:sldId id="375" r:id="rId39"/>
    <p:sldId id="282" r:id="rId40"/>
    <p:sldId id="267" r:id="rId41"/>
    <p:sldId id="258" r:id="rId42"/>
    <p:sldId id="260" r:id="rId43"/>
    <p:sldId id="261" r:id="rId44"/>
    <p:sldId id="262" r:id="rId45"/>
    <p:sldId id="263" r:id="rId46"/>
    <p:sldId id="264" r:id="rId47"/>
    <p:sldId id="335" r:id="rId48"/>
    <p:sldId id="336" r:id="rId49"/>
    <p:sldId id="337" r:id="rId50"/>
    <p:sldId id="338" r:id="rId51"/>
    <p:sldId id="339" r:id="rId52"/>
    <p:sldId id="374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72" r:id="rId6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0FEC3-680C-4BAC-AF29-831A66B2C4FF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EF990-FFF4-4E0F-B09F-51B620C4B7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14BB92-921C-4980-A441-4E4F34413C61}" type="slidenum">
              <a:rPr lang="en-US" altLang="ko-KR"/>
              <a:pPr/>
              <a:t>45</a:t>
            </a:fld>
            <a:endParaRPr lang="en-US" altLang="ko-KR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ko-KR" altLang="en-US" sz="800"/>
              <a:t>무쓰 도시유키의 </a:t>
            </a:r>
            <a:r>
              <a:rPr lang="en-US" altLang="ko-KR" sz="800"/>
              <a:t>&lt;</a:t>
            </a:r>
            <a:r>
              <a:rPr lang="ko-KR" altLang="en-US" sz="800"/>
              <a:t>닥터 노구치</a:t>
            </a:r>
            <a:r>
              <a:rPr lang="en-US" altLang="ko-KR" sz="800"/>
              <a:t>&gt;</a:t>
            </a:r>
            <a:r>
              <a:rPr lang="ko-KR" altLang="en-US" sz="800"/>
              <a:t>는 </a:t>
            </a:r>
            <a:r>
              <a:rPr lang="en-US" altLang="ko-KR" sz="800"/>
              <a:t>94</a:t>
            </a:r>
            <a:r>
              <a:rPr lang="ko-KR" altLang="en-US" sz="800"/>
              <a:t>년부터 </a:t>
            </a:r>
            <a:r>
              <a:rPr lang="en-US" altLang="ko-KR" sz="800"/>
              <a:t>97</a:t>
            </a:r>
            <a:r>
              <a:rPr lang="ko-KR" altLang="en-US" sz="800"/>
              <a:t>년까지 </a:t>
            </a:r>
            <a:r>
              <a:rPr lang="en-US" altLang="ko-KR" sz="800"/>
              <a:t>3</a:t>
            </a:r>
            <a:r>
              <a:rPr lang="ko-KR" altLang="en-US" sz="800"/>
              <a:t>년 넘게 연재된 총 </a:t>
            </a:r>
            <a:r>
              <a:rPr lang="en-US" altLang="ko-KR" sz="800"/>
              <a:t>17</a:t>
            </a:r>
            <a:r>
              <a:rPr lang="ko-KR" altLang="en-US" sz="800"/>
              <a:t>권짜리 장편 전기만화다</a:t>
            </a:r>
            <a:r>
              <a:rPr lang="en-US" altLang="ko-KR" sz="800"/>
              <a:t>. 1884</a:t>
            </a:r>
            <a:r>
              <a:rPr lang="ko-KR" altLang="en-US" sz="800"/>
              <a:t>년 일본 동북부 지방의 깡촌인 후시마현 이와시나로에서 태어나 </a:t>
            </a:r>
            <a:r>
              <a:rPr lang="en-US" altLang="ko-KR" sz="800"/>
              <a:t>1928</a:t>
            </a:r>
            <a:r>
              <a:rPr lang="ko-KR" altLang="en-US" sz="800"/>
              <a:t>년 아프리카의 오지 아쿠라의 라고스 연구소에서 숨을 거둔 의사이자 세균학자 노구치 히데요의 인생을 그렸다</a:t>
            </a:r>
            <a:r>
              <a:rPr lang="en-US" altLang="ko-KR" sz="800"/>
              <a:t>. </a:t>
            </a:r>
          </a:p>
          <a:p>
            <a:pPr>
              <a:lnSpc>
                <a:spcPct val="80000"/>
              </a:lnSpc>
            </a:pPr>
            <a:r>
              <a:rPr lang="ko-KR" altLang="en-US" sz="800"/>
              <a:t>노구치가 태어난 명치시대는 일본이 개화의 발판을 마련하고 서양문물을 재빨리 받아들여 적응하며</a:t>
            </a:r>
            <a:r>
              <a:rPr lang="en-US" altLang="ko-KR" sz="800"/>
              <a:t>, </a:t>
            </a:r>
            <a:r>
              <a:rPr lang="ko-KR" altLang="en-US" sz="800"/>
              <a:t>한편으론 세계를 향한 진출과 정복욕에 야심을 불태우던 때였다</a:t>
            </a:r>
            <a:r>
              <a:rPr lang="en-US" altLang="ko-KR" sz="800"/>
              <a:t>. </a:t>
            </a:r>
            <a:r>
              <a:rPr lang="ko-KR" altLang="en-US" sz="800"/>
              <a:t>제패욕으로 타오르던 군국주의</a:t>
            </a:r>
            <a:r>
              <a:rPr lang="en-US" altLang="ko-KR" sz="800"/>
              <a:t>, </a:t>
            </a:r>
            <a:r>
              <a:rPr lang="ko-KR" altLang="en-US" sz="800"/>
              <a:t>하루가 다르게 발전해가는 문명</a:t>
            </a:r>
            <a:r>
              <a:rPr lang="en-US" altLang="ko-KR" sz="800"/>
              <a:t>, </a:t>
            </a:r>
            <a:r>
              <a:rPr lang="ko-KR" altLang="en-US" sz="800"/>
              <a:t>그럼에도 온존하는 엄격한 계급체제</a:t>
            </a:r>
            <a:r>
              <a:rPr lang="en-US" altLang="ko-KR" sz="800"/>
              <a:t>, </a:t>
            </a:r>
            <a:r>
              <a:rPr lang="ko-KR" altLang="en-US" sz="800"/>
              <a:t>도시와 농촌 및 계급간의 엄청난 빈부격차로 사회는 불안정하고 불균형했다</a:t>
            </a:r>
            <a:r>
              <a:rPr lang="en-US" altLang="ko-KR" sz="800"/>
              <a:t>. </a:t>
            </a:r>
            <a:r>
              <a:rPr lang="ko-KR" altLang="en-US" sz="800"/>
              <a:t>가난한 농가에서 태어난 노구치는 어려서 화상으로 손을 다쳐 몸마저 부자유스럽다</a:t>
            </a:r>
            <a:r>
              <a:rPr lang="en-US" altLang="ko-KR" sz="800"/>
              <a:t>. </a:t>
            </a:r>
            <a:r>
              <a:rPr lang="ko-KR" altLang="en-US" sz="800"/>
              <a:t>흉하게 한덩어리로 일그러져버린 왼손을 가리고자 손싸개로 늘 둘러매고 다니는 그는 궁핍한 환경</a:t>
            </a:r>
            <a:r>
              <a:rPr lang="en-US" altLang="ko-KR" sz="800"/>
              <a:t>, </a:t>
            </a:r>
            <a:r>
              <a:rPr lang="ko-KR" altLang="en-US" sz="800"/>
              <a:t>왜소한 몸</a:t>
            </a:r>
            <a:r>
              <a:rPr lang="en-US" altLang="ko-KR" sz="800"/>
              <a:t>, </a:t>
            </a:r>
            <a:r>
              <a:rPr lang="ko-KR" altLang="en-US" sz="800"/>
              <a:t>바닥권의 성적</a:t>
            </a:r>
            <a:r>
              <a:rPr lang="en-US" altLang="ko-KR" sz="800"/>
              <a:t>, </a:t>
            </a:r>
            <a:r>
              <a:rPr lang="ko-KR" altLang="en-US" sz="800"/>
              <a:t>그리고 흉한 손까지 어울려 완벽한 따돌이가 된다</a:t>
            </a:r>
            <a:r>
              <a:rPr lang="en-US" altLang="ko-KR" sz="800"/>
              <a:t>. </a:t>
            </a:r>
          </a:p>
          <a:p>
            <a:pPr>
              <a:lnSpc>
                <a:spcPct val="80000"/>
              </a:lnSpc>
            </a:pPr>
            <a:r>
              <a:rPr lang="en-US" altLang="ko-KR" sz="800">
                <a:latin typeface="Arial"/>
              </a:rPr>
              <a:t> </a:t>
            </a:r>
            <a:r>
              <a:rPr lang="en-US" altLang="ko-KR" sz="800"/>
              <a:t> </a:t>
            </a:r>
            <a:r>
              <a:rPr lang="ko-KR" altLang="en-US" sz="800"/>
              <a:t>하지만 어느 날 진솔한 작문으로 공부시간에 칭찬받은 그는 </a:t>
            </a:r>
            <a:r>
              <a:rPr lang="ko-KR" altLang="en-US" sz="800">
                <a:latin typeface="Arial"/>
              </a:rPr>
              <a:t>“</a:t>
            </a:r>
            <a:r>
              <a:rPr lang="ko-KR" altLang="en-US" sz="800"/>
              <a:t>나도 잘할 수 있는 게 있구나</a:t>
            </a:r>
            <a:r>
              <a:rPr lang="ko-KR" altLang="en-US" sz="800">
                <a:latin typeface="Arial"/>
              </a:rPr>
              <a:t>”</a:t>
            </a:r>
            <a:r>
              <a:rPr lang="ko-KR" altLang="en-US" sz="800"/>
              <a:t>하는 감격으로 공부를 시작하고</a:t>
            </a:r>
            <a:r>
              <a:rPr lang="en-US" altLang="ko-KR" sz="800"/>
              <a:t>, </a:t>
            </a:r>
            <a:r>
              <a:rPr lang="ko-KR" altLang="en-US" sz="800"/>
              <a:t>탁월한 집중력과 노력으로 학습에 두각을 나타내게 된다</a:t>
            </a:r>
            <a:r>
              <a:rPr lang="en-US" altLang="ko-KR" sz="800"/>
              <a:t>. </a:t>
            </a:r>
            <a:r>
              <a:rPr lang="ko-KR" altLang="en-US" sz="800"/>
              <a:t>이때부터 소년이 세운 꿈은 선생님이 되는 것</a:t>
            </a:r>
            <a:r>
              <a:rPr lang="en-US" altLang="ko-KR" sz="800"/>
              <a:t>. </a:t>
            </a:r>
            <a:r>
              <a:rPr lang="ko-KR" altLang="en-US" sz="800"/>
              <a:t>하지만 일그러진 손으로는 </a:t>
            </a:r>
            <a:r>
              <a:rPr lang="ko-KR" altLang="en-US" sz="800">
                <a:latin typeface="Arial"/>
              </a:rPr>
              <a:t>‘</a:t>
            </a:r>
            <a:r>
              <a:rPr lang="ko-KR" altLang="en-US" sz="800"/>
              <a:t>학생들의 존경을 받을 수 없다</a:t>
            </a:r>
            <a:r>
              <a:rPr lang="ko-KR" altLang="en-US" sz="800">
                <a:latin typeface="Arial"/>
              </a:rPr>
              <a:t>’</a:t>
            </a:r>
            <a:r>
              <a:rPr lang="ko-KR" altLang="en-US" sz="800"/>
              <a:t>는 이유로 교사임용에 거절당하고</a:t>
            </a:r>
            <a:r>
              <a:rPr lang="en-US" altLang="ko-KR" sz="800"/>
              <a:t>, </a:t>
            </a:r>
            <a:r>
              <a:rPr lang="ko-KR" altLang="en-US" sz="800"/>
              <a:t>자신의 손을 저주하던 소년은 손을 고칠 수 있는 의사가 되기로 결심한다</a:t>
            </a:r>
            <a:r>
              <a:rPr lang="en-US" altLang="ko-KR" sz="800"/>
              <a:t>. </a:t>
            </a:r>
          </a:p>
          <a:p>
            <a:pPr>
              <a:lnSpc>
                <a:spcPct val="80000"/>
              </a:lnSpc>
            </a:pPr>
            <a:r>
              <a:rPr lang="en-US" altLang="ko-KR" sz="800">
                <a:latin typeface="Arial"/>
              </a:rPr>
              <a:t> </a:t>
            </a:r>
            <a:r>
              <a:rPr lang="en-US" altLang="ko-KR" sz="800"/>
              <a:t> </a:t>
            </a:r>
            <a:r>
              <a:rPr lang="ko-KR" altLang="en-US" sz="800"/>
              <a:t>굶기를 밥먹듯 하는 환경에서 우여곡절 끝에 한 지역보건소에 견습생으로 취직한 그는 </a:t>
            </a:r>
            <a:r>
              <a:rPr lang="en-US" altLang="ko-KR" sz="800"/>
              <a:t>20</a:t>
            </a:r>
            <a:r>
              <a:rPr lang="ko-KR" altLang="en-US" sz="800"/>
              <a:t>대 초반의 나이로 국가에서 실시하는 의사 자격시험에 합격하지만</a:t>
            </a:r>
            <a:r>
              <a:rPr lang="en-US" altLang="ko-KR" sz="800"/>
              <a:t>, </a:t>
            </a:r>
            <a:r>
              <a:rPr lang="ko-KR" altLang="en-US" sz="800"/>
              <a:t>기다리고 있는 것들은 여전한 장애물과 굴레들이다</a:t>
            </a:r>
            <a:r>
              <a:rPr lang="en-US" altLang="ko-KR" sz="800"/>
              <a:t>. </a:t>
            </a:r>
            <a:r>
              <a:rPr lang="ko-KR" altLang="en-US" sz="800"/>
              <a:t>일단 그 손으로는 수술이 어려울 것이라는 이유로 외과에서 거절당하고</a:t>
            </a:r>
            <a:r>
              <a:rPr lang="en-US" altLang="ko-KR" sz="800"/>
              <a:t>, </a:t>
            </a:r>
            <a:r>
              <a:rPr lang="ko-KR" altLang="en-US" sz="800"/>
              <a:t>그런 손으로는 환자들의 신뢰를 얻을 수 없다는 편견 때문에 환자를 직접 돌보는 어떤 과에서도 그를 꺼린다</a:t>
            </a:r>
            <a:r>
              <a:rPr lang="en-US" altLang="ko-KR" sz="800"/>
              <a:t>. </a:t>
            </a:r>
            <a:r>
              <a:rPr lang="ko-KR" altLang="en-US" sz="800"/>
              <a:t>어쩔 수 없이 예방의학쪽으로 일을 구하게 된 노구치는 해외 입국자들의 검역에 종사하다 자연스럽게 세균학에 눈뜬다</a:t>
            </a:r>
            <a:r>
              <a:rPr lang="en-US" altLang="ko-KR" sz="800"/>
              <a:t>. </a:t>
            </a:r>
            <a:r>
              <a:rPr lang="ko-KR" altLang="en-US" sz="800"/>
              <a:t>한편</a:t>
            </a:r>
            <a:r>
              <a:rPr lang="en-US" altLang="ko-KR" sz="800"/>
              <a:t>, </a:t>
            </a:r>
            <a:r>
              <a:rPr lang="ko-KR" altLang="en-US" sz="800"/>
              <a:t>일본에서는 가지지 못한 자</a:t>
            </a:r>
            <a:r>
              <a:rPr lang="en-US" altLang="ko-KR" sz="800"/>
              <a:t>, </a:t>
            </a:r>
            <a:r>
              <a:rPr lang="ko-KR" altLang="en-US" sz="800"/>
              <a:t>장애가 있는 자에 대한 뿌리깊은 편견이 온존함을 실감한 그는 나라 밖으로 눈을 돌린다</a:t>
            </a:r>
            <a:r>
              <a:rPr lang="en-US" altLang="ko-KR" sz="800"/>
              <a:t>. </a:t>
            </a:r>
            <a:r>
              <a:rPr lang="ko-KR" altLang="en-US" sz="800"/>
              <a:t>중국대륙에 이어 그는 돈 한푼 없이 미국으로 진출한다</a:t>
            </a:r>
            <a:r>
              <a:rPr lang="en-US" altLang="ko-KR" sz="800"/>
              <a:t>. </a:t>
            </a:r>
            <a:r>
              <a:rPr lang="ko-KR" altLang="en-US" sz="800"/>
              <a:t>여러번 죽을 고비까지 넘겨가며 필라델피아 세균연구소에 자리잡은 그는 독뱀을 돌보는 조수 잡역부로 출발</a:t>
            </a:r>
            <a:r>
              <a:rPr lang="en-US" altLang="ko-KR" sz="800"/>
              <a:t>, </a:t>
            </a:r>
            <a:r>
              <a:rPr lang="ko-KR" altLang="en-US" sz="800"/>
              <a:t>결국에는 실력을 인정받아 정식 연구원이 되기에 이른다</a:t>
            </a:r>
            <a:r>
              <a:rPr lang="en-US" altLang="ko-KR" sz="800"/>
              <a:t>. </a:t>
            </a:r>
          </a:p>
          <a:p>
            <a:pPr>
              <a:lnSpc>
                <a:spcPct val="80000"/>
              </a:lnSpc>
            </a:pPr>
            <a:r>
              <a:rPr lang="en-US" altLang="ko-KR" sz="800">
                <a:latin typeface="Arial"/>
              </a:rPr>
              <a:t> </a:t>
            </a:r>
            <a:r>
              <a:rPr lang="ko-KR" altLang="en-US" sz="800"/>
              <a:t>후우</a:t>
            </a:r>
            <a:r>
              <a:rPr lang="en-US" altLang="ko-KR" sz="800"/>
              <a:t>, </a:t>
            </a:r>
            <a:r>
              <a:rPr lang="ko-KR" altLang="en-US" sz="800"/>
              <a:t>여기까지도 힘들고 긴 여정이었지만</a:t>
            </a:r>
            <a:r>
              <a:rPr lang="en-US" altLang="ko-KR" sz="800"/>
              <a:t>, </a:t>
            </a:r>
            <a:r>
              <a:rPr lang="ko-KR" altLang="en-US" sz="800"/>
              <a:t>이건 시작에 불과하다</a:t>
            </a:r>
            <a:r>
              <a:rPr lang="en-US" altLang="ko-KR" sz="800"/>
              <a:t>. </a:t>
            </a:r>
            <a:r>
              <a:rPr lang="ko-KR" altLang="en-US" sz="800"/>
              <a:t>노구치는 꼭 고생하려고 세상에 태어난 사람처럼 온갖 불운과 냉대에 시달린다</a:t>
            </a:r>
            <a:r>
              <a:rPr lang="en-US" altLang="ko-KR" sz="800"/>
              <a:t>. </a:t>
            </a:r>
            <a:r>
              <a:rPr lang="ko-KR" altLang="en-US" sz="800"/>
              <a:t>백인들이 정체불명의 동양인에게 던지는 차가운 시선</a:t>
            </a:r>
            <a:r>
              <a:rPr lang="en-US" altLang="ko-KR" sz="800"/>
              <a:t>, </a:t>
            </a:r>
            <a:r>
              <a:rPr lang="ko-KR" altLang="en-US" sz="800"/>
              <a:t>안 그런 척하면서 실은 엄청 해대는 인종차별</a:t>
            </a:r>
            <a:r>
              <a:rPr lang="en-US" altLang="ko-KR" sz="800"/>
              <a:t>, 1</a:t>
            </a:r>
            <a:r>
              <a:rPr lang="ko-KR" altLang="en-US" sz="800"/>
              <a:t>주일에 한번 사먹는 햄버거가 최고의 성찬일 정도로 궁핍한 생활</a:t>
            </a:r>
            <a:r>
              <a:rPr lang="en-US" altLang="ko-KR" sz="800"/>
              <a:t>, </a:t>
            </a:r>
            <a:r>
              <a:rPr lang="ko-KR" altLang="en-US" sz="800"/>
              <a:t>열심히 영어로 설명했으나 상대방이 한마디도 못 알아들었을 때의 수치심</a:t>
            </a:r>
            <a:r>
              <a:rPr lang="en-US" altLang="ko-KR" sz="800"/>
              <a:t>, </a:t>
            </a:r>
            <a:r>
              <a:rPr lang="ko-KR" altLang="en-US" sz="800"/>
              <a:t>적응하기 어려운 경쟁분위기와 엄청난 연구과제</a:t>
            </a:r>
            <a:r>
              <a:rPr lang="en-US" altLang="ko-KR" sz="800">
                <a:latin typeface="Arial"/>
              </a:rPr>
              <a:t>…</a:t>
            </a:r>
            <a:r>
              <a:rPr lang="en-US" altLang="ko-KR" sz="800"/>
              <a:t>. </a:t>
            </a:r>
            <a:r>
              <a:rPr lang="ko-KR" altLang="en-US" sz="800"/>
              <a:t>하지만 노구치는 또 닥치는 모든 역경을 극복하기 위해 태어난 사람처럼</a:t>
            </a:r>
            <a:r>
              <a:rPr lang="en-US" altLang="ko-KR" sz="800"/>
              <a:t>, </a:t>
            </a:r>
            <a:r>
              <a:rPr lang="ko-KR" altLang="en-US" sz="800"/>
              <a:t>불평도 모르고 좌절도 모르고 그저 앞으로 나아간다</a:t>
            </a:r>
            <a:r>
              <a:rPr lang="en-US" altLang="ko-KR" sz="800"/>
              <a:t>. </a:t>
            </a:r>
            <a:r>
              <a:rPr lang="ko-KR" altLang="en-US" sz="800"/>
              <a:t>하지만 노구치의 삶은 독자들의 기대를 여지없이 배반한다</a:t>
            </a:r>
            <a:r>
              <a:rPr lang="en-US" altLang="ko-KR" sz="800"/>
              <a:t>. </a:t>
            </a:r>
            <a:r>
              <a:rPr lang="ko-KR" altLang="en-US" sz="800"/>
              <a:t>그는 세계대전 당시 남미와 아프리카를 중심으로 창궐했던 전염병 </a:t>
            </a:r>
            <a:r>
              <a:rPr lang="ko-KR" altLang="en-US" sz="800">
                <a:latin typeface="Arial"/>
              </a:rPr>
              <a:t>‘</a:t>
            </a:r>
            <a:r>
              <a:rPr lang="ko-KR" altLang="en-US" sz="800"/>
              <a:t>황열병</a:t>
            </a:r>
            <a:r>
              <a:rPr lang="ko-KR" altLang="en-US" sz="800">
                <a:latin typeface="Arial"/>
              </a:rPr>
              <a:t>’</a:t>
            </a:r>
            <a:r>
              <a:rPr lang="ko-KR" altLang="en-US" sz="800"/>
              <a:t>을 연구하다가 결국엔 자기가 그 병에 걸려 숨을 거둔다</a:t>
            </a:r>
            <a:r>
              <a:rPr lang="en-US" altLang="ko-KR" sz="800"/>
              <a:t>. </a:t>
            </a:r>
            <a:r>
              <a:rPr lang="ko-KR" altLang="en-US" sz="800"/>
              <a:t>죽음에 직면해서도 그는 끝까지 연구에 몰두</a:t>
            </a:r>
            <a:r>
              <a:rPr lang="en-US" altLang="ko-KR" sz="800"/>
              <a:t>, </a:t>
            </a:r>
            <a:r>
              <a:rPr lang="ko-KR" altLang="en-US" sz="800"/>
              <a:t>황열병을 퇴치할 </a:t>
            </a:r>
            <a:r>
              <a:rPr lang="ko-KR" altLang="en-US" sz="800">
                <a:latin typeface="Arial"/>
              </a:rPr>
              <a:t>‘</a:t>
            </a:r>
            <a:r>
              <a:rPr lang="ko-KR" altLang="en-US" sz="800"/>
              <a:t>노구치 백신</a:t>
            </a:r>
            <a:r>
              <a:rPr lang="ko-KR" altLang="en-US" sz="800">
                <a:latin typeface="Arial"/>
              </a:rPr>
              <a:t>’</a:t>
            </a:r>
            <a:r>
              <a:rPr lang="ko-KR" altLang="en-US" sz="800"/>
              <a:t>도 내놓고 결국 균을 발견했다고 믿어 가슴 벅차하지만</a:t>
            </a:r>
            <a:r>
              <a:rPr lang="en-US" altLang="ko-KR" sz="800"/>
              <a:t>, </a:t>
            </a:r>
            <a:r>
              <a:rPr lang="ko-KR" altLang="en-US" sz="800"/>
              <a:t>그가 발표한 백신은 효력이 없는 것으로 판명되고 그가 발견했다고 생각한 황열병균은 실은 고초균이라는 다른 세균으로 밝혀진다</a:t>
            </a:r>
            <a:r>
              <a:rPr lang="en-US" altLang="ko-KR" sz="800"/>
              <a:t>. </a:t>
            </a:r>
            <a:r>
              <a:rPr lang="ko-KR" altLang="en-US" sz="800"/>
              <a:t>아프리카 오지에서 목숨을 바쳐 연구에 몰두한 결과는 </a:t>
            </a:r>
            <a:r>
              <a:rPr lang="ko-KR" altLang="en-US" sz="800">
                <a:latin typeface="Arial"/>
              </a:rPr>
              <a:t>‘</a:t>
            </a:r>
            <a:r>
              <a:rPr lang="ko-KR" altLang="en-US" sz="800"/>
              <a:t>무실적</a:t>
            </a:r>
            <a:r>
              <a:rPr lang="ko-KR" altLang="en-US" sz="800">
                <a:latin typeface="Arial"/>
              </a:rPr>
              <a:t>’</a:t>
            </a:r>
            <a:r>
              <a:rPr lang="ko-KR" altLang="en-US" sz="800"/>
              <a:t>과 쓸쓸한 죽음이었다</a:t>
            </a:r>
            <a:r>
              <a:rPr lang="en-US" altLang="ko-KR" sz="800"/>
              <a:t>. </a:t>
            </a:r>
            <a:r>
              <a:rPr lang="ko-KR" altLang="en-US" sz="800"/>
              <a:t>그가 죽고 나서 더 큰 배율의 현미경이 만들어진 후에야 황열병균은 발견되고</a:t>
            </a:r>
            <a:r>
              <a:rPr lang="en-US" altLang="ko-KR" sz="800"/>
              <a:t>, </a:t>
            </a:r>
            <a:r>
              <a:rPr lang="ko-KR" altLang="en-US" sz="800"/>
              <a:t>백신도 새로 만들어져 이제 황열병은 별 대수로운 병이 아니다</a:t>
            </a:r>
            <a:r>
              <a:rPr lang="en-US" altLang="ko-KR" sz="800"/>
              <a:t>. </a:t>
            </a:r>
            <a:r>
              <a:rPr lang="ko-KR" altLang="en-US" sz="800"/>
              <a:t>그저 특정 몇개국 여행하기 전에 예방주사를 맞아 현지 모기들의 독성만 피하면 되는 병이다</a:t>
            </a:r>
            <a:r>
              <a:rPr lang="en-US" altLang="ko-KR" sz="800"/>
              <a:t>. </a:t>
            </a:r>
            <a:r>
              <a:rPr lang="ko-KR" altLang="en-US" sz="800"/>
              <a:t>이 병에 관해서는 전문 의학사전에서 인터넷의 관광객 가이드에 이르기까지 수많은 자료들이 있지만 어떤 자료도 노구치의 이름은 언급하지 않는다</a:t>
            </a:r>
            <a:r>
              <a:rPr lang="en-US" altLang="ko-KR" sz="800"/>
              <a:t>. </a:t>
            </a:r>
            <a:r>
              <a:rPr lang="ko-KR" altLang="en-US" sz="800"/>
              <a:t>평생을 바쳐 연구했으며 사랑의 인술을 펼쳤고 재능도 노력도 탁월했지만 그가 의학사에 기여한 것은 </a:t>
            </a:r>
            <a:r>
              <a:rPr lang="ko-KR" altLang="en-US" sz="800">
                <a:latin typeface="Arial"/>
              </a:rPr>
              <a:t>‘</a:t>
            </a:r>
            <a:r>
              <a:rPr lang="ko-KR" altLang="en-US" sz="800"/>
              <a:t>스피로헤터 순수배양</a:t>
            </a:r>
            <a:r>
              <a:rPr lang="ko-KR" altLang="en-US" sz="800">
                <a:latin typeface="Arial"/>
              </a:rPr>
              <a:t>’</a:t>
            </a:r>
            <a:r>
              <a:rPr lang="ko-KR" altLang="en-US" sz="800"/>
              <a:t>이라는 별것 아닌 단 한줄에 그친다</a:t>
            </a:r>
            <a:r>
              <a:rPr lang="en-US" altLang="ko-KR" sz="800"/>
              <a:t>. </a:t>
            </a:r>
            <a:r>
              <a:rPr lang="ko-KR" altLang="en-US" sz="800"/>
              <a:t>엄청난 인풋에 비해 아웃풋이 이다지도 없을 수 있나</a:t>
            </a:r>
            <a:r>
              <a:rPr lang="en-US" altLang="ko-KR" sz="800"/>
              <a:t>, </a:t>
            </a:r>
            <a:r>
              <a:rPr lang="ko-KR" altLang="en-US" sz="800"/>
              <a:t>싶어 독자들은 쓸쓸해지고 심지어는 인생이 불길해진다</a:t>
            </a:r>
            <a:r>
              <a:rPr lang="en-US" altLang="ko-KR" sz="800"/>
              <a:t>. </a:t>
            </a:r>
          </a:p>
          <a:p>
            <a:pPr>
              <a:lnSpc>
                <a:spcPct val="80000"/>
              </a:lnSpc>
            </a:pPr>
            <a:r>
              <a:rPr lang="ko-KR" altLang="en-US" sz="800"/>
              <a:t>노구치를 괴롭히는 이들은 하나같이 못난이로 그려지며 이들 중 일부는 노구치를 괴롭히는 사명이라도 타고난 양 어른이 돼서도 끝까지 못살게 군다</a:t>
            </a:r>
            <a:r>
              <a:rPr lang="en-US" altLang="ko-KR" sz="800"/>
              <a:t>. </a:t>
            </a:r>
            <a:r>
              <a:rPr lang="ko-KR" altLang="en-US" sz="800"/>
              <a:t>노구치가 만나는 이들은 다들 처음엔 노구치를 무시하고</a:t>
            </a:r>
            <a:r>
              <a:rPr lang="en-US" altLang="ko-KR" sz="800"/>
              <a:t>, </a:t>
            </a:r>
            <a:r>
              <a:rPr lang="ko-KR" altLang="en-US" sz="800"/>
              <a:t>그 다음엔 존경하며 흠모한다</a:t>
            </a:r>
            <a:r>
              <a:rPr lang="en-US" altLang="ko-KR" sz="800"/>
              <a:t>. </a:t>
            </a:r>
            <a:r>
              <a:rPr lang="ko-KR" altLang="en-US" sz="800"/>
              <a:t>장편 연재물이기 때문에 그랬겠지만</a:t>
            </a:r>
            <a:r>
              <a:rPr lang="en-US" altLang="ko-KR" sz="800"/>
              <a:t>, </a:t>
            </a:r>
            <a:r>
              <a:rPr lang="ko-KR" altLang="en-US" sz="800"/>
              <a:t>겹치는 에피소드들도 많고 군데군데 심한 과장과 감정과잉의 혐의가 눈에 띈다</a:t>
            </a:r>
            <a:r>
              <a:rPr lang="en-US" altLang="ko-KR" sz="800"/>
              <a:t>. </a:t>
            </a:r>
            <a:r>
              <a:rPr lang="ko-KR" altLang="en-US" sz="800"/>
              <a:t>하지만 전기만화를 감동으로 이끄는 </a:t>
            </a:r>
            <a:r>
              <a:rPr lang="en-US" altLang="ko-KR" sz="800"/>
              <a:t>1</a:t>
            </a:r>
            <a:r>
              <a:rPr lang="ko-KR" altLang="en-US" sz="800"/>
              <a:t>차 요인은 그 주인공의 삶 그 자체 아닌가</a:t>
            </a:r>
            <a:r>
              <a:rPr lang="en-US" altLang="ko-KR" sz="800"/>
              <a:t>. </a:t>
            </a:r>
            <a:r>
              <a:rPr lang="ko-KR" altLang="en-US" sz="800"/>
              <a:t>어떤 역경에서도 이를 극복해내고</a:t>
            </a:r>
            <a:r>
              <a:rPr lang="en-US" altLang="ko-KR" sz="800"/>
              <a:t>, </a:t>
            </a:r>
            <a:r>
              <a:rPr lang="ko-KR" altLang="en-US" sz="800"/>
              <a:t>좌절하기 전에 </a:t>
            </a:r>
            <a:r>
              <a:rPr lang="ko-KR" altLang="en-US" sz="800">
                <a:latin typeface="Arial"/>
              </a:rPr>
              <a:t>“</a:t>
            </a:r>
            <a:r>
              <a:rPr lang="ko-KR" altLang="en-US" sz="800"/>
              <a:t>이 어려움을 이기고 계속 연구를 하기 위해선 뭘 해야 할까</a:t>
            </a:r>
            <a:r>
              <a:rPr lang="ko-KR" altLang="en-US" sz="800">
                <a:latin typeface="Arial"/>
              </a:rPr>
              <a:t>”</a:t>
            </a:r>
            <a:r>
              <a:rPr lang="ko-KR" altLang="en-US" sz="800"/>
              <a:t> 고민하는 노구치는 그 삶 자체로 감동적이다</a:t>
            </a:r>
            <a:r>
              <a:rPr lang="en-US" altLang="ko-KR" sz="800"/>
              <a:t>. </a:t>
            </a:r>
            <a:r>
              <a:rPr lang="ko-KR" altLang="en-US" sz="800"/>
              <a:t>의학사에 보란 듯한 업적을 남기지는 못했고 정성스런 연구의 태반이 별 쓸데없는 것으로 판명됐지만</a:t>
            </a:r>
            <a:r>
              <a:rPr lang="en-US" altLang="ko-KR" sz="800"/>
              <a:t>, </a:t>
            </a:r>
            <a:r>
              <a:rPr lang="ko-KR" altLang="en-US" sz="800"/>
              <a:t>그가 평생에 나누어준 의술과 인정은 주위 사람들 가슴에 따뜻한 추억과 이정표로 남았다</a:t>
            </a:r>
            <a:r>
              <a:rPr lang="en-US" altLang="ko-KR" sz="800"/>
              <a:t>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22" name="부제목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20" name="바닥글 개체 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제목, 내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D785C-747D-4E03-BDD4-98FFE7ECEBC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02649-2A6A-49C4-80C1-926D29EE61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30406-457F-4CD4-A09F-BD1FD7B9EED9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7B2DE-5002-405B-9577-BD0A64D51E9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88A45-8307-46ED-8E73-3D5F9672FCC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B19ED-8EF8-4EF1-8F7E-E69E6D25FF6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47760-88C2-4DA7-AE00-832543AA713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1A1C3-1890-4B68-99A0-6255A274AB2D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92BEC-AD0A-4089-B21D-F1755CF68449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9CA67-2E2F-4D89-8434-B7CD50EC08AA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F8CF1-D5A0-4BF7-AB78-3B10BEDC1BA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1D32A-304B-419B-814C-FF698CC37EA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2A776-B266-4DD5-9E81-059FD2A6250F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CAE2B-BE13-4F29-9093-84A75B05E4AE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0E7E5-9175-4E5C-BD79-74BBCF76F7F2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9535-E606-4446-BA8E-CB0F799C27DC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E854C-B130-421F-822F-F8C4315B55EE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8450D-D866-4CED-B956-5F7F322D3C7D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02334-E5C6-483F-BCFF-728203CB5CEE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05321-E2ED-4597-8A6E-9A027B54FFD6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3E7E9-8012-44C1-947D-9AECCE79C5CB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BB191-12C8-4BF3-B36D-6A6572831C74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E301-BF81-43E1-9AE7-84B9A7670E45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9" name="순서도: 처리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순서도: 처리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원형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도넛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제목 개체 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24" name="날짜 개체 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E70910B-CF2E-4448-8A1D-2409B46BC4B3}" type="datetimeFigureOut">
              <a:rPr lang="ko-KR" altLang="en-US" smtClean="0"/>
              <a:pPr/>
              <a:t>2012-09-06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0ECF726-E338-455F-A0D5-307810B3DF0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1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1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1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1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1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1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1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AFA07-78A0-4872-96D8-0765045EC68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2012-09-06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14B33-6622-4F49-92AA-625E5FDA357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F76432-D510-497C-A99A-092CF385591F}" type="slidenum">
              <a:rPr kumimoji="1" lang="en-US" altLang="ko-K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유형을 편집하려면 누르십시오</a:t>
            </a:r>
            <a:r>
              <a:rPr lang="en-US" altLang="ko-KR" smtClean="0"/>
              <a:t>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문자열 유형을 편집하려면 누르십시오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세째 수준</a:t>
            </a:r>
          </a:p>
          <a:p>
            <a:pPr lvl="3"/>
            <a:r>
              <a:rPr lang="ko-KR" altLang="en-US" smtClean="0"/>
              <a:t>네째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 fontAlgn="base">
              <a:spcAft>
                <a:spcPct val="0"/>
              </a:spcAft>
            </a:pPr>
            <a:endParaRPr kumimoji="1" lang="en-US" altLang="ko-KR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 fontAlgn="base">
              <a:spcAft>
                <a:spcPct val="0"/>
              </a:spcAft>
            </a:pPr>
            <a:endParaRPr kumimoji="1" lang="en-US" altLang="ko-KR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 fontAlgn="base">
              <a:spcAft>
                <a:spcPct val="0"/>
              </a:spcAft>
            </a:pPr>
            <a:fld id="{7CF95CCE-C28D-4968-B976-A3CA94F0B86E}" type="slidenum">
              <a:rPr kumimoji="1" lang="en-US" altLang="ko-KR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kumimoji="1" lang="en-US" altLang="ko-KR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spd="med">
    <p:zoom/>
  </p:transition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K:\&#45796;&#46973;&#50896;%204&#44284;\4&#44284;-5&#52264;&#49884;(&#54868;&#54224;&#50752;%20&#54980;&#53216;&#50752;&#46972;&#51060;)\16%20&#53944;&#47001;-4&#44284;%20&#50948;&#52824;&#45432;&#47000;.wm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K:\&#45796;&#46973;&#50896;%204&#44284;\4&#44284;-5&#52264;&#49884;(&#54868;&#54224;&#50752;%20&#54980;&#53216;&#50752;&#46972;&#51060;)\16%20&#53944;&#47001;-4&#44284;%20&#50948;&#52824;&#45432;&#47000;.wma" TargetMode="Externa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hyperlink" Target="&#51068;&#48376;&#54868;&#54224;&#49548;&#44060;.ppt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jxiuEo2QTg&amp;feature=email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&#45796;&#46973;&#50896;%204&#44284;\4&#44284;-5&#52264;&#49884;(&#54868;&#54224;&#50752;%20&#54980;&#53216;&#50752;&#46972;&#51060;)\vj&#53945;&#44277;&#45824;_&#50728;&#52380;&#49688;&#51088;&#54032;&#44592;%20(1).wmv" TargetMode="Externa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0" y="0"/>
            <a:ext cx="9144000" cy="1341438"/>
          </a:xfrm>
          <a:prstGeom prst="rect">
            <a:avLst/>
          </a:prstGeom>
          <a:solidFill>
            <a:srgbClr val="FFA829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0" y="5229225"/>
            <a:ext cx="9144000" cy="162877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00" name="Rectangle 13"/>
          <p:cNvSpPr>
            <a:spLocks noChangeArrowheads="1"/>
          </p:cNvSpPr>
          <p:nvPr/>
        </p:nvSpPr>
        <p:spPr bwMode="auto">
          <a:xfrm>
            <a:off x="8532813" y="4724400"/>
            <a:ext cx="6111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01" name="Rectangle 14"/>
          <p:cNvSpPr>
            <a:spLocks noChangeArrowheads="1"/>
          </p:cNvSpPr>
          <p:nvPr/>
        </p:nvSpPr>
        <p:spPr bwMode="auto">
          <a:xfrm>
            <a:off x="8459788" y="4652963"/>
            <a:ext cx="684212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02" name="AutoShape 16"/>
          <p:cNvSpPr>
            <a:spLocks noChangeArrowheads="1"/>
          </p:cNvSpPr>
          <p:nvPr/>
        </p:nvSpPr>
        <p:spPr bwMode="auto">
          <a:xfrm>
            <a:off x="0" y="548680"/>
            <a:ext cx="9144000" cy="5545137"/>
          </a:xfrm>
          <a:prstGeom prst="roundRect">
            <a:avLst>
              <a:gd name="adj" fmla="val 11259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4103" name="Picture 17" descr="welcome_blog_illust10a_zard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797425"/>
            <a:ext cx="21240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AutoShape 18"/>
          <p:cNvSpPr>
            <a:spLocks noChangeArrowheads="1"/>
          </p:cNvSpPr>
          <p:nvPr/>
        </p:nvSpPr>
        <p:spPr bwMode="auto">
          <a:xfrm>
            <a:off x="8604250" y="5300663"/>
            <a:ext cx="215900" cy="217487"/>
          </a:xfrm>
          <a:custGeom>
            <a:avLst/>
            <a:gdLst>
              <a:gd name="T0" fmla="*/ 108399233 w 21600"/>
              <a:gd name="T1" fmla="*/ 22478935 h 21600"/>
              <a:gd name="T2" fmla="*/ 29225323 w 21600"/>
              <a:gd name="T3" fmla="*/ 111005284 h 21600"/>
              <a:gd name="T4" fmla="*/ 108399233 w 21600"/>
              <a:gd name="T5" fmla="*/ 222009602 h 21600"/>
              <a:gd name="T6" fmla="*/ 186374808 w 21600"/>
              <a:gd name="T7" fmla="*/ 11100528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05" name="Rectangle 19"/>
          <p:cNvSpPr>
            <a:spLocks noChangeArrowheads="1"/>
          </p:cNvSpPr>
          <p:nvPr/>
        </p:nvSpPr>
        <p:spPr bwMode="auto">
          <a:xfrm>
            <a:off x="8388350" y="4797425"/>
            <a:ext cx="5048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06" name="TextBox 12"/>
          <p:cNvSpPr txBox="1">
            <a:spLocks noChangeArrowheads="1"/>
          </p:cNvSpPr>
          <p:nvPr/>
        </p:nvSpPr>
        <p:spPr bwMode="auto">
          <a:xfrm>
            <a:off x="250825" y="765175"/>
            <a:ext cx="8424863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 sz="4400" b="1" dirty="0"/>
              <a:t>★학습목표★</a:t>
            </a:r>
            <a:endParaRPr lang="en-US" altLang="ko-KR" sz="4400" b="1" dirty="0"/>
          </a:p>
          <a:p>
            <a:endParaRPr lang="en-US" altLang="ko-KR" sz="4000" dirty="0"/>
          </a:p>
          <a:p>
            <a:r>
              <a:rPr lang="en-US" altLang="ko-KR" sz="4000" b="1" dirty="0" smtClean="0"/>
              <a:t>1.</a:t>
            </a:r>
            <a:r>
              <a:rPr lang="ko-KR" altLang="en-US" sz="4000" b="1" dirty="0" smtClean="0"/>
              <a:t>위치표현을 읽고 표현 할 수 있다</a:t>
            </a:r>
            <a:r>
              <a:rPr lang="en-US" altLang="ko-KR" sz="4000" b="1" dirty="0" smtClean="0"/>
              <a:t>.</a:t>
            </a:r>
          </a:p>
          <a:p>
            <a:endParaRPr lang="en-US" altLang="ko-KR" sz="4000" b="1" dirty="0" smtClean="0"/>
          </a:p>
          <a:p>
            <a:r>
              <a:rPr lang="en-US" altLang="ko-KR" sz="4000" b="1" dirty="0" smtClean="0"/>
              <a:t>2.</a:t>
            </a:r>
            <a:r>
              <a:rPr lang="ko-KR" altLang="en-US" sz="4000" b="1" dirty="0" smtClean="0"/>
              <a:t>일본의 화폐 종류를 알 수 있다</a:t>
            </a:r>
            <a:r>
              <a:rPr lang="en-US" altLang="ko-KR" sz="4000" b="1" dirty="0" smtClean="0"/>
              <a:t>.</a:t>
            </a:r>
          </a:p>
          <a:p>
            <a:endParaRPr lang="en-US" altLang="ko-KR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3" descr="AN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819400"/>
            <a:ext cx="2532063" cy="1401763"/>
          </a:xfrm>
          <a:prstGeom prst="rect">
            <a:avLst/>
          </a:prstGeom>
          <a:noFill/>
        </p:spPr>
      </p:pic>
      <p:pic>
        <p:nvPicPr>
          <p:cNvPr id="96258" name="Picture 2" descr="FU5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514600" y="1143000"/>
            <a:ext cx="66294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   に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5867400" y="1143000"/>
            <a:ext cx="20574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うしろ</a:t>
            </a:r>
          </a:p>
        </p:txBody>
      </p:sp>
      <p:sp>
        <p:nvSpPr>
          <p:cNvPr id="96265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5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pic>
        <p:nvPicPr>
          <p:cNvPr id="98307" name="Picture 3" descr="AN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3810000"/>
            <a:ext cx="2532063" cy="1401763"/>
          </a:xfrm>
          <a:prstGeom prst="rect">
            <a:avLst/>
          </a:prstGeom>
          <a:noFill/>
        </p:spPr>
      </p:pic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に</a:t>
            </a: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63246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した</a:t>
            </a:r>
          </a:p>
        </p:txBody>
      </p:sp>
      <p:sp>
        <p:nvSpPr>
          <p:cNvPr id="98313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FU5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3352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あります．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に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はなは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63246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うえ</a:t>
            </a:r>
            <a:endParaRPr kumimoji="1" lang="ko-KR" altLang="en-US" sz="48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362200" y="2438400"/>
            <a:ext cx="1676400" cy="1066800"/>
            <a:chOff x="1599" y="476"/>
            <a:chExt cx="1016" cy="1049"/>
          </a:xfrm>
        </p:grpSpPr>
        <p:sp>
          <p:nvSpPr>
            <p:cNvPr id="101385" name="Freeform 9"/>
            <p:cNvSpPr>
              <a:spLocks/>
            </p:cNvSpPr>
            <p:nvPr/>
          </p:nvSpPr>
          <p:spPr bwMode="auto">
            <a:xfrm rot="5400000">
              <a:off x="1828" y="773"/>
              <a:ext cx="204" cy="619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1" y="278"/>
                </a:cxn>
                <a:cxn ang="0">
                  <a:pos x="105" y="335"/>
                </a:cxn>
                <a:cxn ang="0">
                  <a:pos x="164" y="390"/>
                </a:cxn>
                <a:cxn ang="0">
                  <a:pos x="254" y="586"/>
                </a:cxn>
                <a:cxn ang="0">
                  <a:pos x="447" y="1131"/>
                </a:cxn>
                <a:cxn ang="0">
                  <a:pos x="552" y="1565"/>
                </a:cxn>
                <a:cxn ang="0">
                  <a:pos x="522" y="1998"/>
                </a:cxn>
                <a:cxn ang="0">
                  <a:pos x="522" y="2319"/>
                </a:cxn>
                <a:cxn ang="0">
                  <a:pos x="522" y="2473"/>
                </a:cxn>
                <a:cxn ang="0">
                  <a:pos x="611" y="2460"/>
                </a:cxn>
                <a:cxn ang="0">
                  <a:pos x="597" y="2278"/>
                </a:cxn>
                <a:cxn ang="0">
                  <a:pos x="611" y="1704"/>
                </a:cxn>
                <a:cxn ang="0">
                  <a:pos x="597" y="1468"/>
                </a:cxn>
                <a:cxn ang="0">
                  <a:pos x="447" y="935"/>
                </a:cxn>
                <a:cxn ang="0">
                  <a:pos x="328" y="516"/>
                </a:cxn>
                <a:cxn ang="0">
                  <a:pos x="150" y="251"/>
                </a:cxn>
                <a:cxn ang="0">
                  <a:pos x="135" y="0"/>
                </a:cxn>
                <a:cxn ang="0">
                  <a:pos x="0" y="13"/>
                </a:cxn>
              </a:cxnLst>
              <a:rect l="0" t="0" r="r" b="b"/>
              <a:pathLst>
                <a:path w="611" h="2473">
                  <a:moveTo>
                    <a:pt x="0" y="13"/>
                  </a:moveTo>
                  <a:lnTo>
                    <a:pt x="61" y="278"/>
                  </a:lnTo>
                  <a:lnTo>
                    <a:pt x="105" y="335"/>
                  </a:lnTo>
                  <a:lnTo>
                    <a:pt x="164" y="390"/>
                  </a:lnTo>
                  <a:lnTo>
                    <a:pt x="254" y="586"/>
                  </a:lnTo>
                  <a:lnTo>
                    <a:pt x="447" y="1131"/>
                  </a:lnTo>
                  <a:lnTo>
                    <a:pt x="552" y="1565"/>
                  </a:lnTo>
                  <a:lnTo>
                    <a:pt x="522" y="1998"/>
                  </a:lnTo>
                  <a:lnTo>
                    <a:pt x="522" y="2319"/>
                  </a:lnTo>
                  <a:lnTo>
                    <a:pt x="522" y="2473"/>
                  </a:lnTo>
                  <a:lnTo>
                    <a:pt x="611" y="2460"/>
                  </a:lnTo>
                  <a:lnTo>
                    <a:pt x="597" y="2278"/>
                  </a:lnTo>
                  <a:lnTo>
                    <a:pt x="611" y="1704"/>
                  </a:lnTo>
                  <a:lnTo>
                    <a:pt x="597" y="1468"/>
                  </a:lnTo>
                  <a:lnTo>
                    <a:pt x="447" y="935"/>
                  </a:lnTo>
                  <a:lnTo>
                    <a:pt x="328" y="516"/>
                  </a:lnTo>
                  <a:lnTo>
                    <a:pt x="150" y="251"/>
                  </a:lnTo>
                  <a:lnTo>
                    <a:pt x="13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86" name="Freeform 10"/>
            <p:cNvSpPr>
              <a:spLocks/>
            </p:cNvSpPr>
            <p:nvPr/>
          </p:nvSpPr>
          <p:spPr bwMode="auto">
            <a:xfrm rot="5400000">
              <a:off x="2245" y="1060"/>
              <a:ext cx="114" cy="332"/>
            </a:xfrm>
            <a:custGeom>
              <a:avLst/>
              <a:gdLst/>
              <a:ahLst/>
              <a:cxnLst>
                <a:cxn ang="0">
                  <a:pos x="0" y="262"/>
                </a:cxn>
                <a:cxn ang="0">
                  <a:pos x="125" y="452"/>
                </a:cxn>
                <a:cxn ang="0">
                  <a:pos x="140" y="554"/>
                </a:cxn>
                <a:cxn ang="0">
                  <a:pos x="140" y="671"/>
                </a:cxn>
                <a:cxn ang="0">
                  <a:pos x="156" y="817"/>
                </a:cxn>
                <a:cxn ang="0">
                  <a:pos x="125" y="992"/>
                </a:cxn>
                <a:cxn ang="0">
                  <a:pos x="125" y="1182"/>
                </a:cxn>
                <a:cxn ang="0">
                  <a:pos x="109" y="1328"/>
                </a:cxn>
                <a:cxn ang="0">
                  <a:pos x="202" y="1269"/>
                </a:cxn>
                <a:cxn ang="0">
                  <a:pos x="202" y="977"/>
                </a:cxn>
                <a:cxn ang="0">
                  <a:pos x="202" y="612"/>
                </a:cxn>
                <a:cxn ang="0">
                  <a:pos x="296" y="379"/>
                </a:cxn>
                <a:cxn ang="0">
                  <a:pos x="342" y="0"/>
                </a:cxn>
                <a:cxn ang="0">
                  <a:pos x="265" y="189"/>
                </a:cxn>
                <a:cxn ang="0">
                  <a:pos x="202" y="466"/>
                </a:cxn>
                <a:cxn ang="0">
                  <a:pos x="140" y="349"/>
                </a:cxn>
                <a:cxn ang="0">
                  <a:pos x="62" y="248"/>
                </a:cxn>
                <a:cxn ang="0">
                  <a:pos x="16" y="102"/>
                </a:cxn>
                <a:cxn ang="0">
                  <a:pos x="0" y="262"/>
                </a:cxn>
              </a:cxnLst>
              <a:rect l="0" t="0" r="r" b="b"/>
              <a:pathLst>
                <a:path w="342" h="1328">
                  <a:moveTo>
                    <a:pt x="0" y="262"/>
                  </a:moveTo>
                  <a:lnTo>
                    <a:pt x="125" y="452"/>
                  </a:lnTo>
                  <a:lnTo>
                    <a:pt x="140" y="554"/>
                  </a:lnTo>
                  <a:lnTo>
                    <a:pt x="140" y="671"/>
                  </a:lnTo>
                  <a:lnTo>
                    <a:pt x="156" y="817"/>
                  </a:lnTo>
                  <a:lnTo>
                    <a:pt x="125" y="992"/>
                  </a:lnTo>
                  <a:lnTo>
                    <a:pt x="125" y="1182"/>
                  </a:lnTo>
                  <a:lnTo>
                    <a:pt x="109" y="1328"/>
                  </a:lnTo>
                  <a:lnTo>
                    <a:pt x="202" y="1269"/>
                  </a:lnTo>
                  <a:lnTo>
                    <a:pt x="202" y="977"/>
                  </a:lnTo>
                  <a:lnTo>
                    <a:pt x="202" y="612"/>
                  </a:lnTo>
                  <a:lnTo>
                    <a:pt x="296" y="379"/>
                  </a:lnTo>
                  <a:lnTo>
                    <a:pt x="342" y="0"/>
                  </a:lnTo>
                  <a:lnTo>
                    <a:pt x="265" y="189"/>
                  </a:lnTo>
                  <a:lnTo>
                    <a:pt x="202" y="466"/>
                  </a:lnTo>
                  <a:lnTo>
                    <a:pt x="140" y="349"/>
                  </a:lnTo>
                  <a:lnTo>
                    <a:pt x="62" y="248"/>
                  </a:lnTo>
                  <a:lnTo>
                    <a:pt x="16" y="10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87" name="Freeform 11"/>
            <p:cNvSpPr>
              <a:spLocks/>
            </p:cNvSpPr>
            <p:nvPr/>
          </p:nvSpPr>
          <p:spPr bwMode="auto">
            <a:xfrm rot="5400000">
              <a:off x="1774" y="731"/>
              <a:ext cx="183" cy="95"/>
            </a:xfrm>
            <a:custGeom>
              <a:avLst/>
              <a:gdLst/>
              <a:ahLst/>
              <a:cxnLst>
                <a:cxn ang="0">
                  <a:pos x="89" y="139"/>
                </a:cxn>
                <a:cxn ang="0">
                  <a:pos x="0" y="208"/>
                </a:cxn>
                <a:cxn ang="0">
                  <a:pos x="0" y="377"/>
                </a:cxn>
                <a:cxn ang="0">
                  <a:pos x="0" y="265"/>
                </a:cxn>
                <a:cxn ang="0">
                  <a:pos x="60" y="208"/>
                </a:cxn>
                <a:cxn ang="0">
                  <a:pos x="134" y="168"/>
                </a:cxn>
                <a:cxn ang="0">
                  <a:pos x="298" y="223"/>
                </a:cxn>
                <a:cxn ang="0">
                  <a:pos x="387" y="335"/>
                </a:cxn>
                <a:cxn ang="0">
                  <a:pos x="343" y="153"/>
                </a:cxn>
                <a:cxn ang="0">
                  <a:pos x="327" y="97"/>
                </a:cxn>
                <a:cxn ang="0">
                  <a:pos x="477" y="97"/>
                </a:cxn>
                <a:cxn ang="0">
                  <a:pos x="551" y="126"/>
                </a:cxn>
                <a:cxn ang="0">
                  <a:pos x="446" y="69"/>
                </a:cxn>
                <a:cxn ang="0">
                  <a:pos x="432" y="13"/>
                </a:cxn>
                <a:cxn ang="0">
                  <a:pos x="372" y="0"/>
                </a:cxn>
                <a:cxn ang="0">
                  <a:pos x="268" y="42"/>
                </a:cxn>
                <a:cxn ang="0">
                  <a:pos x="163" y="69"/>
                </a:cxn>
                <a:cxn ang="0">
                  <a:pos x="89" y="126"/>
                </a:cxn>
                <a:cxn ang="0">
                  <a:pos x="105" y="168"/>
                </a:cxn>
                <a:cxn ang="0">
                  <a:pos x="89" y="139"/>
                </a:cxn>
              </a:cxnLst>
              <a:rect l="0" t="0" r="r" b="b"/>
              <a:pathLst>
                <a:path w="551" h="377">
                  <a:moveTo>
                    <a:pt x="89" y="139"/>
                  </a:moveTo>
                  <a:lnTo>
                    <a:pt x="0" y="208"/>
                  </a:lnTo>
                  <a:lnTo>
                    <a:pt x="0" y="377"/>
                  </a:lnTo>
                  <a:lnTo>
                    <a:pt x="0" y="265"/>
                  </a:lnTo>
                  <a:lnTo>
                    <a:pt x="60" y="208"/>
                  </a:lnTo>
                  <a:lnTo>
                    <a:pt x="134" y="168"/>
                  </a:lnTo>
                  <a:lnTo>
                    <a:pt x="298" y="223"/>
                  </a:lnTo>
                  <a:lnTo>
                    <a:pt x="387" y="335"/>
                  </a:lnTo>
                  <a:lnTo>
                    <a:pt x="343" y="153"/>
                  </a:lnTo>
                  <a:lnTo>
                    <a:pt x="327" y="97"/>
                  </a:lnTo>
                  <a:lnTo>
                    <a:pt x="477" y="97"/>
                  </a:lnTo>
                  <a:lnTo>
                    <a:pt x="551" y="126"/>
                  </a:lnTo>
                  <a:lnTo>
                    <a:pt x="446" y="69"/>
                  </a:lnTo>
                  <a:lnTo>
                    <a:pt x="432" y="13"/>
                  </a:lnTo>
                  <a:lnTo>
                    <a:pt x="372" y="0"/>
                  </a:lnTo>
                  <a:lnTo>
                    <a:pt x="268" y="42"/>
                  </a:lnTo>
                  <a:lnTo>
                    <a:pt x="163" y="69"/>
                  </a:lnTo>
                  <a:lnTo>
                    <a:pt x="89" y="126"/>
                  </a:lnTo>
                  <a:lnTo>
                    <a:pt x="105" y="168"/>
                  </a:lnTo>
                  <a:lnTo>
                    <a:pt x="89" y="139"/>
                  </a:lnTo>
                  <a:close/>
                </a:path>
              </a:pathLst>
            </a:custGeom>
            <a:solidFill>
              <a:srgbClr val="45BA59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88" name="Freeform 12"/>
            <p:cNvSpPr>
              <a:spLocks/>
            </p:cNvSpPr>
            <p:nvPr/>
          </p:nvSpPr>
          <p:spPr bwMode="auto">
            <a:xfrm rot="5400000">
              <a:off x="1892" y="638"/>
              <a:ext cx="843" cy="520"/>
            </a:xfrm>
            <a:custGeom>
              <a:avLst/>
              <a:gdLst/>
              <a:ahLst/>
              <a:cxnLst>
                <a:cxn ang="0">
                  <a:pos x="403" y="661"/>
                </a:cxn>
                <a:cxn ang="0">
                  <a:pos x="302" y="665"/>
                </a:cxn>
                <a:cxn ang="0">
                  <a:pos x="211" y="711"/>
                </a:cxn>
                <a:cxn ang="0">
                  <a:pos x="124" y="829"/>
                </a:cxn>
                <a:cxn ang="0">
                  <a:pos x="89" y="979"/>
                </a:cxn>
                <a:cxn ang="0">
                  <a:pos x="61" y="1112"/>
                </a:cxn>
                <a:cxn ang="0">
                  <a:pos x="38" y="1177"/>
                </a:cxn>
                <a:cxn ang="0">
                  <a:pos x="4" y="1267"/>
                </a:cxn>
                <a:cxn ang="0">
                  <a:pos x="38" y="1346"/>
                </a:cxn>
                <a:cxn ang="0">
                  <a:pos x="275" y="1515"/>
                </a:cxn>
                <a:cxn ang="0">
                  <a:pos x="590" y="1599"/>
                </a:cxn>
                <a:cxn ang="0">
                  <a:pos x="799" y="1531"/>
                </a:cxn>
                <a:cxn ang="0">
                  <a:pos x="723" y="1580"/>
                </a:cxn>
                <a:cxn ang="0">
                  <a:pos x="596" y="1702"/>
                </a:cxn>
                <a:cxn ang="0">
                  <a:pos x="604" y="1802"/>
                </a:cxn>
                <a:cxn ang="0">
                  <a:pos x="677" y="1898"/>
                </a:cxn>
                <a:cxn ang="0">
                  <a:pos x="758" y="1980"/>
                </a:cxn>
                <a:cxn ang="0">
                  <a:pos x="905" y="2068"/>
                </a:cxn>
                <a:cxn ang="0">
                  <a:pos x="1030" y="2066"/>
                </a:cxn>
                <a:cxn ang="0">
                  <a:pos x="1203" y="1991"/>
                </a:cxn>
                <a:cxn ang="0">
                  <a:pos x="1331" y="1966"/>
                </a:cxn>
                <a:cxn ang="0">
                  <a:pos x="1474" y="1950"/>
                </a:cxn>
                <a:cxn ang="0">
                  <a:pos x="1571" y="1922"/>
                </a:cxn>
                <a:cxn ang="0">
                  <a:pos x="1627" y="1865"/>
                </a:cxn>
                <a:cxn ang="0">
                  <a:pos x="1730" y="1799"/>
                </a:cxn>
                <a:cxn ang="0">
                  <a:pos x="1773" y="1828"/>
                </a:cxn>
                <a:cxn ang="0">
                  <a:pos x="1921" y="1870"/>
                </a:cxn>
                <a:cxn ang="0">
                  <a:pos x="2158" y="1852"/>
                </a:cxn>
                <a:cxn ang="0">
                  <a:pos x="2289" y="1788"/>
                </a:cxn>
                <a:cxn ang="0">
                  <a:pos x="2310" y="1677"/>
                </a:cxn>
                <a:cxn ang="0">
                  <a:pos x="2324" y="1556"/>
                </a:cxn>
                <a:cxn ang="0">
                  <a:pos x="2386" y="1480"/>
                </a:cxn>
                <a:cxn ang="0">
                  <a:pos x="2448" y="1468"/>
                </a:cxn>
                <a:cxn ang="0">
                  <a:pos x="2492" y="1447"/>
                </a:cxn>
                <a:cxn ang="0">
                  <a:pos x="2518" y="1305"/>
                </a:cxn>
                <a:cxn ang="0">
                  <a:pos x="2368" y="1133"/>
                </a:cxn>
                <a:cxn ang="0">
                  <a:pos x="2190" y="1053"/>
                </a:cxn>
                <a:cxn ang="0">
                  <a:pos x="2106" y="1093"/>
                </a:cxn>
                <a:cxn ang="0">
                  <a:pos x="2347" y="887"/>
                </a:cxn>
                <a:cxn ang="0">
                  <a:pos x="2502" y="653"/>
                </a:cxn>
                <a:cxn ang="0">
                  <a:pos x="2350" y="520"/>
                </a:cxn>
                <a:cxn ang="0">
                  <a:pos x="2137" y="351"/>
                </a:cxn>
                <a:cxn ang="0">
                  <a:pos x="1951" y="254"/>
                </a:cxn>
                <a:cxn ang="0">
                  <a:pos x="1837" y="271"/>
                </a:cxn>
                <a:cxn ang="0">
                  <a:pos x="1739" y="310"/>
                </a:cxn>
                <a:cxn ang="0">
                  <a:pos x="1668" y="271"/>
                </a:cxn>
                <a:cxn ang="0">
                  <a:pos x="1604" y="146"/>
                </a:cxn>
                <a:cxn ang="0">
                  <a:pos x="1525" y="37"/>
                </a:cxn>
                <a:cxn ang="0">
                  <a:pos x="1402" y="1"/>
                </a:cxn>
                <a:cxn ang="0">
                  <a:pos x="1269" y="59"/>
                </a:cxn>
                <a:cxn ang="0">
                  <a:pos x="1128" y="143"/>
                </a:cxn>
                <a:cxn ang="0">
                  <a:pos x="951" y="166"/>
                </a:cxn>
                <a:cxn ang="0">
                  <a:pos x="806" y="134"/>
                </a:cxn>
                <a:cxn ang="0">
                  <a:pos x="669" y="127"/>
                </a:cxn>
                <a:cxn ang="0">
                  <a:pos x="600" y="183"/>
                </a:cxn>
                <a:cxn ang="0">
                  <a:pos x="600" y="264"/>
                </a:cxn>
                <a:cxn ang="0">
                  <a:pos x="597" y="348"/>
                </a:cxn>
                <a:cxn ang="0">
                  <a:pos x="558" y="364"/>
                </a:cxn>
                <a:cxn ang="0">
                  <a:pos x="471" y="361"/>
                </a:cxn>
                <a:cxn ang="0">
                  <a:pos x="406" y="384"/>
                </a:cxn>
                <a:cxn ang="0">
                  <a:pos x="403" y="455"/>
                </a:cxn>
                <a:cxn ang="0">
                  <a:pos x="441" y="541"/>
                </a:cxn>
                <a:cxn ang="0">
                  <a:pos x="491" y="620"/>
                </a:cxn>
              </a:cxnLst>
              <a:rect l="0" t="0" r="r" b="b"/>
              <a:pathLst>
                <a:path w="2529" h="2080">
                  <a:moveTo>
                    <a:pt x="499" y="682"/>
                  </a:moveTo>
                  <a:lnTo>
                    <a:pt x="480" y="677"/>
                  </a:lnTo>
                  <a:lnTo>
                    <a:pt x="463" y="673"/>
                  </a:lnTo>
                  <a:lnTo>
                    <a:pt x="446" y="669"/>
                  </a:lnTo>
                  <a:lnTo>
                    <a:pt x="432" y="665"/>
                  </a:lnTo>
                  <a:lnTo>
                    <a:pt x="417" y="665"/>
                  </a:lnTo>
                  <a:lnTo>
                    <a:pt x="403" y="661"/>
                  </a:lnTo>
                  <a:lnTo>
                    <a:pt x="386" y="661"/>
                  </a:lnTo>
                  <a:lnTo>
                    <a:pt x="372" y="658"/>
                  </a:lnTo>
                  <a:lnTo>
                    <a:pt x="357" y="658"/>
                  </a:lnTo>
                  <a:lnTo>
                    <a:pt x="343" y="660"/>
                  </a:lnTo>
                  <a:lnTo>
                    <a:pt x="329" y="660"/>
                  </a:lnTo>
                  <a:lnTo>
                    <a:pt x="315" y="662"/>
                  </a:lnTo>
                  <a:lnTo>
                    <a:pt x="302" y="665"/>
                  </a:lnTo>
                  <a:lnTo>
                    <a:pt x="288" y="669"/>
                  </a:lnTo>
                  <a:lnTo>
                    <a:pt x="274" y="672"/>
                  </a:lnTo>
                  <a:lnTo>
                    <a:pt x="260" y="677"/>
                  </a:lnTo>
                  <a:lnTo>
                    <a:pt x="249" y="683"/>
                  </a:lnTo>
                  <a:lnTo>
                    <a:pt x="235" y="690"/>
                  </a:lnTo>
                  <a:lnTo>
                    <a:pt x="221" y="698"/>
                  </a:lnTo>
                  <a:lnTo>
                    <a:pt x="211" y="711"/>
                  </a:lnTo>
                  <a:lnTo>
                    <a:pt x="193" y="721"/>
                  </a:lnTo>
                  <a:lnTo>
                    <a:pt x="178" y="739"/>
                  </a:lnTo>
                  <a:lnTo>
                    <a:pt x="164" y="753"/>
                  </a:lnTo>
                  <a:lnTo>
                    <a:pt x="152" y="771"/>
                  </a:lnTo>
                  <a:lnTo>
                    <a:pt x="140" y="788"/>
                  </a:lnTo>
                  <a:lnTo>
                    <a:pt x="131" y="808"/>
                  </a:lnTo>
                  <a:lnTo>
                    <a:pt x="124" y="829"/>
                  </a:lnTo>
                  <a:lnTo>
                    <a:pt x="117" y="848"/>
                  </a:lnTo>
                  <a:lnTo>
                    <a:pt x="112" y="870"/>
                  </a:lnTo>
                  <a:lnTo>
                    <a:pt x="105" y="891"/>
                  </a:lnTo>
                  <a:lnTo>
                    <a:pt x="99" y="911"/>
                  </a:lnTo>
                  <a:lnTo>
                    <a:pt x="98" y="934"/>
                  </a:lnTo>
                  <a:lnTo>
                    <a:pt x="92" y="957"/>
                  </a:lnTo>
                  <a:lnTo>
                    <a:pt x="89" y="979"/>
                  </a:lnTo>
                  <a:lnTo>
                    <a:pt x="85" y="1001"/>
                  </a:lnTo>
                  <a:lnTo>
                    <a:pt x="81" y="1024"/>
                  </a:lnTo>
                  <a:lnTo>
                    <a:pt x="77" y="1045"/>
                  </a:lnTo>
                  <a:lnTo>
                    <a:pt x="73" y="1066"/>
                  </a:lnTo>
                  <a:lnTo>
                    <a:pt x="68" y="1088"/>
                  </a:lnTo>
                  <a:lnTo>
                    <a:pt x="66" y="1112"/>
                  </a:lnTo>
                  <a:lnTo>
                    <a:pt x="61" y="1112"/>
                  </a:lnTo>
                  <a:lnTo>
                    <a:pt x="57" y="1117"/>
                  </a:lnTo>
                  <a:lnTo>
                    <a:pt x="59" y="1121"/>
                  </a:lnTo>
                  <a:lnTo>
                    <a:pt x="53" y="1133"/>
                  </a:lnTo>
                  <a:lnTo>
                    <a:pt x="50" y="1142"/>
                  </a:lnTo>
                  <a:lnTo>
                    <a:pt x="46" y="1151"/>
                  </a:lnTo>
                  <a:lnTo>
                    <a:pt x="39" y="1163"/>
                  </a:lnTo>
                  <a:lnTo>
                    <a:pt x="38" y="1177"/>
                  </a:lnTo>
                  <a:lnTo>
                    <a:pt x="31" y="1188"/>
                  </a:lnTo>
                  <a:lnTo>
                    <a:pt x="25" y="1202"/>
                  </a:lnTo>
                  <a:lnTo>
                    <a:pt x="21" y="1217"/>
                  </a:lnTo>
                  <a:lnTo>
                    <a:pt x="15" y="1231"/>
                  </a:lnTo>
                  <a:lnTo>
                    <a:pt x="11" y="1242"/>
                  </a:lnTo>
                  <a:lnTo>
                    <a:pt x="10" y="1254"/>
                  </a:lnTo>
                  <a:lnTo>
                    <a:pt x="4" y="1267"/>
                  </a:lnTo>
                  <a:lnTo>
                    <a:pt x="4" y="1277"/>
                  </a:lnTo>
                  <a:lnTo>
                    <a:pt x="0" y="1285"/>
                  </a:lnTo>
                  <a:lnTo>
                    <a:pt x="0" y="1293"/>
                  </a:lnTo>
                  <a:lnTo>
                    <a:pt x="1" y="1298"/>
                  </a:lnTo>
                  <a:lnTo>
                    <a:pt x="4" y="1305"/>
                  </a:lnTo>
                  <a:lnTo>
                    <a:pt x="18" y="1323"/>
                  </a:lnTo>
                  <a:lnTo>
                    <a:pt x="38" y="1346"/>
                  </a:lnTo>
                  <a:lnTo>
                    <a:pt x="63" y="1371"/>
                  </a:lnTo>
                  <a:lnTo>
                    <a:pt x="94" y="1393"/>
                  </a:lnTo>
                  <a:lnTo>
                    <a:pt x="123" y="1421"/>
                  </a:lnTo>
                  <a:lnTo>
                    <a:pt x="158" y="1445"/>
                  </a:lnTo>
                  <a:lnTo>
                    <a:pt x="194" y="1469"/>
                  </a:lnTo>
                  <a:lnTo>
                    <a:pt x="234" y="1493"/>
                  </a:lnTo>
                  <a:lnTo>
                    <a:pt x="275" y="1515"/>
                  </a:lnTo>
                  <a:lnTo>
                    <a:pt x="320" y="1536"/>
                  </a:lnTo>
                  <a:lnTo>
                    <a:pt x="362" y="1553"/>
                  </a:lnTo>
                  <a:lnTo>
                    <a:pt x="408" y="1569"/>
                  </a:lnTo>
                  <a:lnTo>
                    <a:pt x="453" y="1583"/>
                  </a:lnTo>
                  <a:lnTo>
                    <a:pt x="499" y="1591"/>
                  </a:lnTo>
                  <a:lnTo>
                    <a:pt x="546" y="1598"/>
                  </a:lnTo>
                  <a:lnTo>
                    <a:pt x="590" y="1599"/>
                  </a:lnTo>
                  <a:lnTo>
                    <a:pt x="635" y="1595"/>
                  </a:lnTo>
                  <a:lnTo>
                    <a:pt x="679" y="1587"/>
                  </a:lnTo>
                  <a:lnTo>
                    <a:pt x="721" y="1576"/>
                  </a:lnTo>
                  <a:lnTo>
                    <a:pt x="764" y="1557"/>
                  </a:lnTo>
                  <a:lnTo>
                    <a:pt x="781" y="1544"/>
                  </a:lnTo>
                  <a:lnTo>
                    <a:pt x="793" y="1534"/>
                  </a:lnTo>
                  <a:lnTo>
                    <a:pt x="799" y="1531"/>
                  </a:lnTo>
                  <a:lnTo>
                    <a:pt x="802" y="1530"/>
                  </a:lnTo>
                  <a:lnTo>
                    <a:pt x="796" y="1532"/>
                  </a:lnTo>
                  <a:lnTo>
                    <a:pt x="788" y="1536"/>
                  </a:lnTo>
                  <a:lnTo>
                    <a:pt x="775" y="1544"/>
                  </a:lnTo>
                  <a:lnTo>
                    <a:pt x="760" y="1553"/>
                  </a:lnTo>
                  <a:lnTo>
                    <a:pt x="742" y="1565"/>
                  </a:lnTo>
                  <a:lnTo>
                    <a:pt x="723" y="1580"/>
                  </a:lnTo>
                  <a:lnTo>
                    <a:pt x="701" y="1594"/>
                  </a:lnTo>
                  <a:lnTo>
                    <a:pt x="680" y="1610"/>
                  </a:lnTo>
                  <a:lnTo>
                    <a:pt x="660" y="1627"/>
                  </a:lnTo>
                  <a:lnTo>
                    <a:pt x="642" y="1647"/>
                  </a:lnTo>
                  <a:lnTo>
                    <a:pt x="623" y="1664"/>
                  </a:lnTo>
                  <a:lnTo>
                    <a:pt x="610" y="1683"/>
                  </a:lnTo>
                  <a:lnTo>
                    <a:pt x="596" y="1702"/>
                  </a:lnTo>
                  <a:lnTo>
                    <a:pt x="586" y="1723"/>
                  </a:lnTo>
                  <a:lnTo>
                    <a:pt x="583" y="1741"/>
                  </a:lnTo>
                  <a:lnTo>
                    <a:pt x="588" y="1762"/>
                  </a:lnTo>
                  <a:lnTo>
                    <a:pt x="586" y="1767"/>
                  </a:lnTo>
                  <a:lnTo>
                    <a:pt x="592" y="1778"/>
                  </a:lnTo>
                  <a:lnTo>
                    <a:pt x="597" y="1790"/>
                  </a:lnTo>
                  <a:lnTo>
                    <a:pt x="604" y="1802"/>
                  </a:lnTo>
                  <a:lnTo>
                    <a:pt x="611" y="1815"/>
                  </a:lnTo>
                  <a:lnTo>
                    <a:pt x="623" y="1829"/>
                  </a:lnTo>
                  <a:lnTo>
                    <a:pt x="632" y="1842"/>
                  </a:lnTo>
                  <a:lnTo>
                    <a:pt x="642" y="1857"/>
                  </a:lnTo>
                  <a:lnTo>
                    <a:pt x="652" y="1870"/>
                  </a:lnTo>
                  <a:lnTo>
                    <a:pt x="666" y="1886"/>
                  </a:lnTo>
                  <a:lnTo>
                    <a:pt x="677" y="1898"/>
                  </a:lnTo>
                  <a:lnTo>
                    <a:pt x="691" y="1911"/>
                  </a:lnTo>
                  <a:lnTo>
                    <a:pt x="702" y="1925"/>
                  </a:lnTo>
                  <a:lnTo>
                    <a:pt x="715" y="1938"/>
                  </a:lnTo>
                  <a:lnTo>
                    <a:pt x="728" y="1950"/>
                  </a:lnTo>
                  <a:lnTo>
                    <a:pt x="739" y="1961"/>
                  </a:lnTo>
                  <a:lnTo>
                    <a:pt x="749" y="1972"/>
                  </a:lnTo>
                  <a:lnTo>
                    <a:pt x="758" y="1980"/>
                  </a:lnTo>
                  <a:lnTo>
                    <a:pt x="768" y="1988"/>
                  </a:lnTo>
                  <a:lnTo>
                    <a:pt x="779" y="1996"/>
                  </a:lnTo>
                  <a:lnTo>
                    <a:pt x="807" y="2014"/>
                  </a:lnTo>
                  <a:lnTo>
                    <a:pt x="837" y="2033"/>
                  </a:lnTo>
                  <a:lnTo>
                    <a:pt x="862" y="2047"/>
                  </a:lnTo>
                  <a:lnTo>
                    <a:pt x="886" y="2059"/>
                  </a:lnTo>
                  <a:lnTo>
                    <a:pt x="905" y="2068"/>
                  </a:lnTo>
                  <a:lnTo>
                    <a:pt x="928" y="2074"/>
                  </a:lnTo>
                  <a:lnTo>
                    <a:pt x="943" y="2078"/>
                  </a:lnTo>
                  <a:lnTo>
                    <a:pt x="960" y="2080"/>
                  </a:lnTo>
                  <a:lnTo>
                    <a:pt x="977" y="2079"/>
                  </a:lnTo>
                  <a:lnTo>
                    <a:pt x="993" y="2078"/>
                  </a:lnTo>
                  <a:lnTo>
                    <a:pt x="1009" y="2072"/>
                  </a:lnTo>
                  <a:lnTo>
                    <a:pt x="1030" y="2066"/>
                  </a:lnTo>
                  <a:lnTo>
                    <a:pt x="1048" y="2058"/>
                  </a:lnTo>
                  <a:lnTo>
                    <a:pt x="1069" y="2049"/>
                  </a:lnTo>
                  <a:lnTo>
                    <a:pt x="1087" y="2038"/>
                  </a:lnTo>
                  <a:lnTo>
                    <a:pt x="1114" y="2029"/>
                  </a:lnTo>
                  <a:lnTo>
                    <a:pt x="1140" y="2016"/>
                  </a:lnTo>
                  <a:lnTo>
                    <a:pt x="1171" y="2004"/>
                  </a:lnTo>
                  <a:lnTo>
                    <a:pt x="1203" y="1991"/>
                  </a:lnTo>
                  <a:lnTo>
                    <a:pt x="1245" y="1982"/>
                  </a:lnTo>
                  <a:lnTo>
                    <a:pt x="1251" y="1975"/>
                  </a:lnTo>
                  <a:lnTo>
                    <a:pt x="1264" y="1974"/>
                  </a:lnTo>
                  <a:lnTo>
                    <a:pt x="1276" y="1971"/>
                  </a:lnTo>
                  <a:lnTo>
                    <a:pt x="1294" y="1970"/>
                  </a:lnTo>
                  <a:lnTo>
                    <a:pt x="1311" y="1967"/>
                  </a:lnTo>
                  <a:lnTo>
                    <a:pt x="1331" y="1966"/>
                  </a:lnTo>
                  <a:lnTo>
                    <a:pt x="1349" y="1963"/>
                  </a:lnTo>
                  <a:lnTo>
                    <a:pt x="1370" y="1962"/>
                  </a:lnTo>
                  <a:lnTo>
                    <a:pt x="1390" y="1961"/>
                  </a:lnTo>
                  <a:lnTo>
                    <a:pt x="1413" y="1959"/>
                  </a:lnTo>
                  <a:lnTo>
                    <a:pt x="1432" y="1955"/>
                  </a:lnTo>
                  <a:lnTo>
                    <a:pt x="1453" y="1954"/>
                  </a:lnTo>
                  <a:lnTo>
                    <a:pt x="1474" y="1950"/>
                  </a:lnTo>
                  <a:lnTo>
                    <a:pt x="1493" y="1947"/>
                  </a:lnTo>
                  <a:lnTo>
                    <a:pt x="1507" y="1943"/>
                  </a:lnTo>
                  <a:lnTo>
                    <a:pt x="1525" y="1941"/>
                  </a:lnTo>
                  <a:lnTo>
                    <a:pt x="1541" y="1936"/>
                  </a:lnTo>
                  <a:lnTo>
                    <a:pt x="1552" y="1930"/>
                  </a:lnTo>
                  <a:lnTo>
                    <a:pt x="1562" y="1925"/>
                  </a:lnTo>
                  <a:lnTo>
                    <a:pt x="1571" y="1922"/>
                  </a:lnTo>
                  <a:lnTo>
                    <a:pt x="1570" y="1917"/>
                  </a:lnTo>
                  <a:lnTo>
                    <a:pt x="1577" y="1912"/>
                  </a:lnTo>
                  <a:lnTo>
                    <a:pt x="1584" y="1905"/>
                  </a:lnTo>
                  <a:lnTo>
                    <a:pt x="1591" y="1896"/>
                  </a:lnTo>
                  <a:lnTo>
                    <a:pt x="1602" y="1887"/>
                  </a:lnTo>
                  <a:lnTo>
                    <a:pt x="1616" y="1876"/>
                  </a:lnTo>
                  <a:lnTo>
                    <a:pt x="1627" y="1865"/>
                  </a:lnTo>
                  <a:lnTo>
                    <a:pt x="1643" y="1854"/>
                  </a:lnTo>
                  <a:lnTo>
                    <a:pt x="1657" y="1842"/>
                  </a:lnTo>
                  <a:lnTo>
                    <a:pt x="1674" y="1833"/>
                  </a:lnTo>
                  <a:lnTo>
                    <a:pt x="1686" y="1821"/>
                  </a:lnTo>
                  <a:lnTo>
                    <a:pt x="1700" y="1813"/>
                  </a:lnTo>
                  <a:lnTo>
                    <a:pt x="1716" y="1804"/>
                  </a:lnTo>
                  <a:lnTo>
                    <a:pt x="1730" y="1799"/>
                  </a:lnTo>
                  <a:lnTo>
                    <a:pt x="1741" y="1795"/>
                  </a:lnTo>
                  <a:lnTo>
                    <a:pt x="1751" y="1794"/>
                  </a:lnTo>
                  <a:lnTo>
                    <a:pt x="1759" y="1794"/>
                  </a:lnTo>
                  <a:lnTo>
                    <a:pt x="1767" y="1799"/>
                  </a:lnTo>
                  <a:lnTo>
                    <a:pt x="1769" y="1806"/>
                  </a:lnTo>
                  <a:lnTo>
                    <a:pt x="1774" y="1820"/>
                  </a:lnTo>
                  <a:lnTo>
                    <a:pt x="1773" y="1828"/>
                  </a:lnTo>
                  <a:lnTo>
                    <a:pt x="1784" y="1837"/>
                  </a:lnTo>
                  <a:lnTo>
                    <a:pt x="1797" y="1845"/>
                  </a:lnTo>
                  <a:lnTo>
                    <a:pt x="1814" y="1853"/>
                  </a:lnTo>
                  <a:lnTo>
                    <a:pt x="1837" y="1858"/>
                  </a:lnTo>
                  <a:lnTo>
                    <a:pt x="1864" y="1863"/>
                  </a:lnTo>
                  <a:lnTo>
                    <a:pt x="1892" y="1866"/>
                  </a:lnTo>
                  <a:lnTo>
                    <a:pt x="1921" y="1870"/>
                  </a:lnTo>
                  <a:lnTo>
                    <a:pt x="1954" y="1870"/>
                  </a:lnTo>
                  <a:lnTo>
                    <a:pt x="1990" y="1870"/>
                  </a:lnTo>
                  <a:lnTo>
                    <a:pt x="2024" y="1869"/>
                  </a:lnTo>
                  <a:lnTo>
                    <a:pt x="2059" y="1866"/>
                  </a:lnTo>
                  <a:lnTo>
                    <a:pt x="2092" y="1863"/>
                  </a:lnTo>
                  <a:lnTo>
                    <a:pt x="2127" y="1859"/>
                  </a:lnTo>
                  <a:lnTo>
                    <a:pt x="2158" y="1852"/>
                  </a:lnTo>
                  <a:lnTo>
                    <a:pt x="2187" y="1845"/>
                  </a:lnTo>
                  <a:lnTo>
                    <a:pt x="2215" y="1837"/>
                  </a:lnTo>
                  <a:lnTo>
                    <a:pt x="2242" y="1829"/>
                  </a:lnTo>
                  <a:lnTo>
                    <a:pt x="2260" y="1816"/>
                  </a:lnTo>
                  <a:lnTo>
                    <a:pt x="2280" y="1808"/>
                  </a:lnTo>
                  <a:lnTo>
                    <a:pt x="2284" y="1796"/>
                  </a:lnTo>
                  <a:lnTo>
                    <a:pt x="2289" y="1788"/>
                  </a:lnTo>
                  <a:lnTo>
                    <a:pt x="2292" y="1774"/>
                  </a:lnTo>
                  <a:lnTo>
                    <a:pt x="2299" y="1761"/>
                  </a:lnTo>
                  <a:lnTo>
                    <a:pt x="2302" y="1745"/>
                  </a:lnTo>
                  <a:lnTo>
                    <a:pt x="2305" y="1731"/>
                  </a:lnTo>
                  <a:lnTo>
                    <a:pt x="2306" y="1712"/>
                  </a:lnTo>
                  <a:lnTo>
                    <a:pt x="2308" y="1695"/>
                  </a:lnTo>
                  <a:lnTo>
                    <a:pt x="2310" y="1677"/>
                  </a:lnTo>
                  <a:lnTo>
                    <a:pt x="2312" y="1660"/>
                  </a:lnTo>
                  <a:lnTo>
                    <a:pt x="2313" y="1639"/>
                  </a:lnTo>
                  <a:lnTo>
                    <a:pt x="2315" y="1623"/>
                  </a:lnTo>
                  <a:lnTo>
                    <a:pt x="2316" y="1602"/>
                  </a:lnTo>
                  <a:lnTo>
                    <a:pt x="2319" y="1586"/>
                  </a:lnTo>
                  <a:lnTo>
                    <a:pt x="2322" y="1570"/>
                  </a:lnTo>
                  <a:lnTo>
                    <a:pt x="2324" y="1556"/>
                  </a:lnTo>
                  <a:lnTo>
                    <a:pt x="2327" y="1541"/>
                  </a:lnTo>
                  <a:lnTo>
                    <a:pt x="2334" y="1530"/>
                  </a:lnTo>
                  <a:lnTo>
                    <a:pt x="2340" y="1519"/>
                  </a:lnTo>
                  <a:lnTo>
                    <a:pt x="2350" y="1514"/>
                  </a:lnTo>
                  <a:lnTo>
                    <a:pt x="2361" y="1498"/>
                  </a:lnTo>
                  <a:lnTo>
                    <a:pt x="2373" y="1488"/>
                  </a:lnTo>
                  <a:lnTo>
                    <a:pt x="2386" y="1480"/>
                  </a:lnTo>
                  <a:lnTo>
                    <a:pt x="2397" y="1476"/>
                  </a:lnTo>
                  <a:lnTo>
                    <a:pt x="2407" y="1470"/>
                  </a:lnTo>
                  <a:lnTo>
                    <a:pt x="2415" y="1469"/>
                  </a:lnTo>
                  <a:lnTo>
                    <a:pt x="2424" y="1466"/>
                  </a:lnTo>
                  <a:lnTo>
                    <a:pt x="2432" y="1466"/>
                  </a:lnTo>
                  <a:lnTo>
                    <a:pt x="2441" y="1465"/>
                  </a:lnTo>
                  <a:lnTo>
                    <a:pt x="2448" y="1468"/>
                  </a:lnTo>
                  <a:lnTo>
                    <a:pt x="2453" y="1468"/>
                  </a:lnTo>
                  <a:lnTo>
                    <a:pt x="2462" y="1468"/>
                  </a:lnTo>
                  <a:lnTo>
                    <a:pt x="2467" y="1466"/>
                  </a:lnTo>
                  <a:lnTo>
                    <a:pt x="2474" y="1465"/>
                  </a:lnTo>
                  <a:lnTo>
                    <a:pt x="2480" y="1460"/>
                  </a:lnTo>
                  <a:lnTo>
                    <a:pt x="2487" y="1456"/>
                  </a:lnTo>
                  <a:lnTo>
                    <a:pt x="2492" y="1447"/>
                  </a:lnTo>
                  <a:lnTo>
                    <a:pt x="2501" y="1438"/>
                  </a:lnTo>
                  <a:lnTo>
                    <a:pt x="2509" y="1423"/>
                  </a:lnTo>
                  <a:lnTo>
                    <a:pt x="2520" y="1411"/>
                  </a:lnTo>
                  <a:lnTo>
                    <a:pt x="2526" y="1384"/>
                  </a:lnTo>
                  <a:lnTo>
                    <a:pt x="2529" y="1357"/>
                  </a:lnTo>
                  <a:lnTo>
                    <a:pt x="2525" y="1331"/>
                  </a:lnTo>
                  <a:lnTo>
                    <a:pt x="2518" y="1305"/>
                  </a:lnTo>
                  <a:lnTo>
                    <a:pt x="2504" y="1279"/>
                  </a:lnTo>
                  <a:lnTo>
                    <a:pt x="2487" y="1252"/>
                  </a:lnTo>
                  <a:lnTo>
                    <a:pt x="2469" y="1226"/>
                  </a:lnTo>
                  <a:lnTo>
                    <a:pt x="2446" y="1201"/>
                  </a:lnTo>
                  <a:lnTo>
                    <a:pt x="2421" y="1177"/>
                  </a:lnTo>
                  <a:lnTo>
                    <a:pt x="2396" y="1155"/>
                  </a:lnTo>
                  <a:lnTo>
                    <a:pt x="2368" y="1133"/>
                  </a:lnTo>
                  <a:lnTo>
                    <a:pt x="2341" y="1114"/>
                  </a:lnTo>
                  <a:lnTo>
                    <a:pt x="2310" y="1097"/>
                  </a:lnTo>
                  <a:lnTo>
                    <a:pt x="2284" y="1083"/>
                  </a:lnTo>
                  <a:lnTo>
                    <a:pt x="2257" y="1071"/>
                  </a:lnTo>
                  <a:lnTo>
                    <a:pt x="2233" y="1060"/>
                  </a:lnTo>
                  <a:lnTo>
                    <a:pt x="2208" y="1055"/>
                  </a:lnTo>
                  <a:lnTo>
                    <a:pt x="2190" y="1053"/>
                  </a:lnTo>
                  <a:lnTo>
                    <a:pt x="2175" y="1054"/>
                  </a:lnTo>
                  <a:lnTo>
                    <a:pt x="2164" y="1062"/>
                  </a:lnTo>
                  <a:lnTo>
                    <a:pt x="2124" y="1084"/>
                  </a:lnTo>
                  <a:lnTo>
                    <a:pt x="2101" y="1100"/>
                  </a:lnTo>
                  <a:lnTo>
                    <a:pt x="2092" y="1106"/>
                  </a:lnTo>
                  <a:lnTo>
                    <a:pt x="2095" y="1104"/>
                  </a:lnTo>
                  <a:lnTo>
                    <a:pt x="2106" y="1093"/>
                  </a:lnTo>
                  <a:lnTo>
                    <a:pt x="2129" y="1078"/>
                  </a:lnTo>
                  <a:lnTo>
                    <a:pt x="2154" y="1055"/>
                  </a:lnTo>
                  <a:lnTo>
                    <a:pt x="2187" y="1029"/>
                  </a:lnTo>
                  <a:lnTo>
                    <a:pt x="2226" y="996"/>
                  </a:lnTo>
                  <a:lnTo>
                    <a:pt x="2266" y="963"/>
                  </a:lnTo>
                  <a:lnTo>
                    <a:pt x="2306" y="924"/>
                  </a:lnTo>
                  <a:lnTo>
                    <a:pt x="2347" y="887"/>
                  </a:lnTo>
                  <a:lnTo>
                    <a:pt x="2385" y="849"/>
                  </a:lnTo>
                  <a:lnTo>
                    <a:pt x="2422" y="809"/>
                  </a:lnTo>
                  <a:lnTo>
                    <a:pt x="2452" y="771"/>
                  </a:lnTo>
                  <a:lnTo>
                    <a:pt x="2480" y="737"/>
                  </a:lnTo>
                  <a:lnTo>
                    <a:pt x="2494" y="707"/>
                  </a:lnTo>
                  <a:lnTo>
                    <a:pt x="2504" y="677"/>
                  </a:lnTo>
                  <a:lnTo>
                    <a:pt x="2502" y="653"/>
                  </a:lnTo>
                  <a:lnTo>
                    <a:pt x="2490" y="637"/>
                  </a:lnTo>
                  <a:lnTo>
                    <a:pt x="2469" y="620"/>
                  </a:lnTo>
                  <a:lnTo>
                    <a:pt x="2449" y="604"/>
                  </a:lnTo>
                  <a:lnTo>
                    <a:pt x="2425" y="587"/>
                  </a:lnTo>
                  <a:lnTo>
                    <a:pt x="2401" y="566"/>
                  </a:lnTo>
                  <a:lnTo>
                    <a:pt x="2373" y="543"/>
                  </a:lnTo>
                  <a:lnTo>
                    <a:pt x="2350" y="520"/>
                  </a:lnTo>
                  <a:lnTo>
                    <a:pt x="2322" y="497"/>
                  </a:lnTo>
                  <a:lnTo>
                    <a:pt x="2292" y="472"/>
                  </a:lnTo>
                  <a:lnTo>
                    <a:pt x="2260" y="447"/>
                  </a:lnTo>
                  <a:lnTo>
                    <a:pt x="2232" y="423"/>
                  </a:lnTo>
                  <a:lnTo>
                    <a:pt x="2200" y="400"/>
                  </a:lnTo>
                  <a:lnTo>
                    <a:pt x="2169" y="375"/>
                  </a:lnTo>
                  <a:lnTo>
                    <a:pt x="2137" y="351"/>
                  </a:lnTo>
                  <a:lnTo>
                    <a:pt x="2109" y="331"/>
                  </a:lnTo>
                  <a:lnTo>
                    <a:pt x="2077" y="310"/>
                  </a:lnTo>
                  <a:lnTo>
                    <a:pt x="2050" y="294"/>
                  </a:lnTo>
                  <a:lnTo>
                    <a:pt x="2022" y="279"/>
                  </a:lnTo>
                  <a:lnTo>
                    <a:pt x="1996" y="265"/>
                  </a:lnTo>
                  <a:lnTo>
                    <a:pt x="1969" y="258"/>
                  </a:lnTo>
                  <a:lnTo>
                    <a:pt x="1951" y="254"/>
                  </a:lnTo>
                  <a:lnTo>
                    <a:pt x="1931" y="250"/>
                  </a:lnTo>
                  <a:lnTo>
                    <a:pt x="1916" y="248"/>
                  </a:lnTo>
                  <a:lnTo>
                    <a:pt x="1900" y="250"/>
                  </a:lnTo>
                  <a:lnTo>
                    <a:pt x="1885" y="256"/>
                  </a:lnTo>
                  <a:lnTo>
                    <a:pt x="1868" y="259"/>
                  </a:lnTo>
                  <a:lnTo>
                    <a:pt x="1854" y="264"/>
                  </a:lnTo>
                  <a:lnTo>
                    <a:pt x="1837" y="271"/>
                  </a:lnTo>
                  <a:lnTo>
                    <a:pt x="1822" y="279"/>
                  </a:lnTo>
                  <a:lnTo>
                    <a:pt x="1807" y="286"/>
                  </a:lnTo>
                  <a:lnTo>
                    <a:pt x="1795" y="290"/>
                  </a:lnTo>
                  <a:lnTo>
                    <a:pt x="1780" y="297"/>
                  </a:lnTo>
                  <a:lnTo>
                    <a:pt x="1766" y="304"/>
                  </a:lnTo>
                  <a:lnTo>
                    <a:pt x="1753" y="308"/>
                  </a:lnTo>
                  <a:lnTo>
                    <a:pt x="1739" y="310"/>
                  </a:lnTo>
                  <a:lnTo>
                    <a:pt x="1727" y="311"/>
                  </a:lnTo>
                  <a:lnTo>
                    <a:pt x="1716" y="313"/>
                  </a:lnTo>
                  <a:lnTo>
                    <a:pt x="1704" y="309"/>
                  </a:lnTo>
                  <a:lnTo>
                    <a:pt x="1696" y="304"/>
                  </a:lnTo>
                  <a:lnTo>
                    <a:pt x="1686" y="296"/>
                  </a:lnTo>
                  <a:lnTo>
                    <a:pt x="1681" y="288"/>
                  </a:lnTo>
                  <a:lnTo>
                    <a:pt x="1668" y="271"/>
                  </a:lnTo>
                  <a:lnTo>
                    <a:pt x="1661" y="255"/>
                  </a:lnTo>
                  <a:lnTo>
                    <a:pt x="1648" y="237"/>
                  </a:lnTo>
                  <a:lnTo>
                    <a:pt x="1641" y="219"/>
                  </a:lnTo>
                  <a:lnTo>
                    <a:pt x="1630" y="201"/>
                  </a:lnTo>
                  <a:lnTo>
                    <a:pt x="1622" y="184"/>
                  </a:lnTo>
                  <a:lnTo>
                    <a:pt x="1612" y="166"/>
                  </a:lnTo>
                  <a:lnTo>
                    <a:pt x="1604" y="146"/>
                  </a:lnTo>
                  <a:lnTo>
                    <a:pt x="1592" y="127"/>
                  </a:lnTo>
                  <a:lnTo>
                    <a:pt x="1584" y="109"/>
                  </a:lnTo>
                  <a:lnTo>
                    <a:pt x="1571" y="93"/>
                  </a:lnTo>
                  <a:lnTo>
                    <a:pt x="1562" y="79"/>
                  </a:lnTo>
                  <a:lnTo>
                    <a:pt x="1549" y="62"/>
                  </a:lnTo>
                  <a:lnTo>
                    <a:pt x="1539" y="47"/>
                  </a:lnTo>
                  <a:lnTo>
                    <a:pt x="1525" y="37"/>
                  </a:lnTo>
                  <a:lnTo>
                    <a:pt x="1513" y="25"/>
                  </a:lnTo>
                  <a:lnTo>
                    <a:pt x="1497" y="16"/>
                  </a:lnTo>
                  <a:lnTo>
                    <a:pt x="1483" y="8"/>
                  </a:lnTo>
                  <a:lnTo>
                    <a:pt x="1467" y="3"/>
                  </a:lnTo>
                  <a:lnTo>
                    <a:pt x="1453" y="3"/>
                  </a:lnTo>
                  <a:lnTo>
                    <a:pt x="1425" y="0"/>
                  </a:lnTo>
                  <a:lnTo>
                    <a:pt x="1402" y="1"/>
                  </a:lnTo>
                  <a:lnTo>
                    <a:pt x="1380" y="4"/>
                  </a:lnTo>
                  <a:lnTo>
                    <a:pt x="1362" y="11"/>
                  </a:lnTo>
                  <a:lnTo>
                    <a:pt x="1342" y="18"/>
                  </a:lnTo>
                  <a:lnTo>
                    <a:pt x="1324" y="28"/>
                  </a:lnTo>
                  <a:lnTo>
                    <a:pt x="1304" y="37"/>
                  </a:lnTo>
                  <a:lnTo>
                    <a:pt x="1289" y="49"/>
                  </a:lnTo>
                  <a:lnTo>
                    <a:pt x="1269" y="59"/>
                  </a:lnTo>
                  <a:lnTo>
                    <a:pt x="1252" y="72"/>
                  </a:lnTo>
                  <a:lnTo>
                    <a:pt x="1234" y="85"/>
                  </a:lnTo>
                  <a:lnTo>
                    <a:pt x="1216" y="99"/>
                  </a:lnTo>
                  <a:lnTo>
                    <a:pt x="1195" y="112"/>
                  </a:lnTo>
                  <a:lnTo>
                    <a:pt x="1175" y="124"/>
                  </a:lnTo>
                  <a:lnTo>
                    <a:pt x="1152" y="134"/>
                  </a:lnTo>
                  <a:lnTo>
                    <a:pt x="1128" y="143"/>
                  </a:lnTo>
                  <a:lnTo>
                    <a:pt x="1101" y="152"/>
                  </a:lnTo>
                  <a:lnTo>
                    <a:pt x="1073" y="159"/>
                  </a:lnTo>
                  <a:lnTo>
                    <a:pt x="1042" y="166"/>
                  </a:lnTo>
                  <a:lnTo>
                    <a:pt x="1012" y="171"/>
                  </a:lnTo>
                  <a:lnTo>
                    <a:pt x="991" y="168"/>
                  </a:lnTo>
                  <a:lnTo>
                    <a:pt x="971" y="167"/>
                  </a:lnTo>
                  <a:lnTo>
                    <a:pt x="951" y="166"/>
                  </a:lnTo>
                  <a:lnTo>
                    <a:pt x="932" y="162"/>
                  </a:lnTo>
                  <a:lnTo>
                    <a:pt x="912" y="158"/>
                  </a:lnTo>
                  <a:lnTo>
                    <a:pt x="891" y="154"/>
                  </a:lnTo>
                  <a:lnTo>
                    <a:pt x="869" y="149"/>
                  </a:lnTo>
                  <a:lnTo>
                    <a:pt x="848" y="143"/>
                  </a:lnTo>
                  <a:lnTo>
                    <a:pt x="826" y="137"/>
                  </a:lnTo>
                  <a:lnTo>
                    <a:pt x="806" y="134"/>
                  </a:lnTo>
                  <a:lnTo>
                    <a:pt x="785" y="129"/>
                  </a:lnTo>
                  <a:lnTo>
                    <a:pt x="764" y="127"/>
                  </a:lnTo>
                  <a:lnTo>
                    <a:pt x="743" y="125"/>
                  </a:lnTo>
                  <a:lnTo>
                    <a:pt x="723" y="122"/>
                  </a:lnTo>
                  <a:lnTo>
                    <a:pt x="704" y="121"/>
                  </a:lnTo>
                  <a:lnTo>
                    <a:pt x="687" y="125"/>
                  </a:lnTo>
                  <a:lnTo>
                    <a:pt x="669" y="127"/>
                  </a:lnTo>
                  <a:lnTo>
                    <a:pt x="652" y="131"/>
                  </a:lnTo>
                  <a:lnTo>
                    <a:pt x="638" y="139"/>
                  </a:lnTo>
                  <a:lnTo>
                    <a:pt x="625" y="151"/>
                  </a:lnTo>
                  <a:lnTo>
                    <a:pt x="616" y="156"/>
                  </a:lnTo>
                  <a:lnTo>
                    <a:pt x="609" y="164"/>
                  </a:lnTo>
                  <a:lnTo>
                    <a:pt x="603" y="173"/>
                  </a:lnTo>
                  <a:lnTo>
                    <a:pt x="600" y="183"/>
                  </a:lnTo>
                  <a:lnTo>
                    <a:pt x="597" y="193"/>
                  </a:lnTo>
                  <a:lnTo>
                    <a:pt x="599" y="205"/>
                  </a:lnTo>
                  <a:lnTo>
                    <a:pt x="597" y="217"/>
                  </a:lnTo>
                  <a:lnTo>
                    <a:pt x="597" y="229"/>
                  </a:lnTo>
                  <a:lnTo>
                    <a:pt x="599" y="242"/>
                  </a:lnTo>
                  <a:lnTo>
                    <a:pt x="600" y="252"/>
                  </a:lnTo>
                  <a:lnTo>
                    <a:pt x="600" y="264"/>
                  </a:lnTo>
                  <a:lnTo>
                    <a:pt x="603" y="280"/>
                  </a:lnTo>
                  <a:lnTo>
                    <a:pt x="603" y="289"/>
                  </a:lnTo>
                  <a:lnTo>
                    <a:pt x="604" y="302"/>
                  </a:lnTo>
                  <a:lnTo>
                    <a:pt x="603" y="314"/>
                  </a:lnTo>
                  <a:lnTo>
                    <a:pt x="602" y="326"/>
                  </a:lnTo>
                  <a:lnTo>
                    <a:pt x="599" y="336"/>
                  </a:lnTo>
                  <a:lnTo>
                    <a:pt x="597" y="348"/>
                  </a:lnTo>
                  <a:lnTo>
                    <a:pt x="590" y="357"/>
                  </a:lnTo>
                  <a:lnTo>
                    <a:pt x="588" y="368"/>
                  </a:lnTo>
                  <a:lnTo>
                    <a:pt x="582" y="367"/>
                  </a:lnTo>
                  <a:lnTo>
                    <a:pt x="581" y="365"/>
                  </a:lnTo>
                  <a:lnTo>
                    <a:pt x="574" y="365"/>
                  </a:lnTo>
                  <a:lnTo>
                    <a:pt x="567" y="363"/>
                  </a:lnTo>
                  <a:lnTo>
                    <a:pt x="558" y="364"/>
                  </a:lnTo>
                  <a:lnTo>
                    <a:pt x="547" y="364"/>
                  </a:lnTo>
                  <a:lnTo>
                    <a:pt x="536" y="361"/>
                  </a:lnTo>
                  <a:lnTo>
                    <a:pt x="523" y="364"/>
                  </a:lnTo>
                  <a:lnTo>
                    <a:pt x="511" y="363"/>
                  </a:lnTo>
                  <a:lnTo>
                    <a:pt x="499" y="363"/>
                  </a:lnTo>
                  <a:lnTo>
                    <a:pt x="485" y="363"/>
                  </a:lnTo>
                  <a:lnTo>
                    <a:pt x="471" y="361"/>
                  </a:lnTo>
                  <a:lnTo>
                    <a:pt x="460" y="365"/>
                  </a:lnTo>
                  <a:lnTo>
                    <a:pt x="448" y="367"/>
                  </a:lnTo>
                  <a:lnTo>
                    <a:pt x="436" y="368"/>
                  </a:lnTo>
                  <a:lnTo>
                    <a:pt x="428" y="371"/>
                  </a:lnTo>
                  <a:lnTo>
                    <a:pt x="417" y="375"/>
                  </a:lnTo>
                  <a:lnTo>
                    <a:pt x="411" y="378"/>
                  </a:lnTo>
                  <a:lnTo>
                    <a:pt x="406" y="384"/>
                  </a:lnTo>
                  <a:lnTo>
                    <a:pt x="406" y="392"/>
                  </a:lnTo>
                  <a:lnTo>
                    <a:pt x="400" y="400"/>
                  </a:lnTo>
                  <a:lnTo>
                    <a:pt x="399" y="410"/>
                  </a:lnTo>
                  <a:lnTo>
                    <a:pt x="397" y="421"/>
                  </a:lnTo>
                  <a:lnTo>
                    <a:pt x="399" y="432"/>
                  </a:lnTo>
                  <a:lnTo>
                    <a:pt x="400" y="443"/>
                  </a:lnTo>
                  <a:lnTo>
                    <a:pt x="403" y="455"/>
                  </a:lnTo>
                  <a:lnTo>
                    <a:pt x="407" y="468"/>
                  </a:lnTo>
                  <a:lnTo>
                    <a:pt x="411" y="481"/>
                  </a:lnTo>
                  <a:lnTo>
                    <a:pt x="417" y="493"/>
                  </a:lnTo>
                  <a:lnTo>
                    <a:pt x="422" y="505"/>
                  </a:lnTo>
                  <a:lnTo>
                    <a:pt x="428" y="518"/>
                  </a:lnTo>
                  <a:lnTo>
                    <a:pt x="434" y="531"/>
                  </a:lnTo>
                  <a:lnTo>
                    <a:pt x="441" y="541"/>
                  </a:lnTo>
                  <a:lnTo>
                    <a:pt x="448" y="556"/>
                  </a:lnTo>
                  <a:lnTo>
                    <a:pt x="455" y="566"/>
                  </a:lnTo>
                  <a:lnTo>
                    <a:pt x="463" y="577"/>
                  </a:lnTo>
                  <a:lnTo>
                    <a:pt x="469" y="587"/>
                  </a:lnTo>
                  <a:lnTo>
                    <a:pt x="476" y="599"/>
                  </a:lnTo>
                  <a:lnTo>
                    <a:pt x="481" y="608"/>
                  </a:lnTo>
                  <a:lnTo>
                    <a:pt x="491" y="620"/>
                  </a:lnTo>
                  <a:lnTo>
                    <a:pt x="499" y="682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89" name="Freeform 13"/>
            <p:cNvSpPr>
              <a:spLocks/>
            </p:cNvSpPr>
            <p:nvPr/>
          </p:nvSpPr>
          <p:spPr bwMode="auto">
            <a:xfrm rot="5400000">
              <a:off x="2003" y="806"/>
              <a:ext cx="271" cy="191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09" y="182"/>
                </a:cxn>
                <a:cxn ang="0">
                  <a:pos x="122" y="239"/>
                </a:cxn>
                <a:cxn ang="0">
                  <a:pos x="171" y="377"/>
                </a:cxn>
                <a:cxn ang="0">
                  <a:pos x="365" y="571"/>
                </a:cxn>
                <a:cxn ang="0">
                  <a:pos x="620" y="548"/>
                </a:cxn>
                <a:cxn ang="0">
                  <a:pos x="669" y="628"/>
                </a:cxn>
                <a:cxn ang="0">
                  <a:pos x="730" y="696"/>
                </a:cxn>
                <a:cxn ang="0">
                  <a:pos x="814" y="720"/>
                </a:cxn>
                <a:cxn ang="0">
                  <a:pos x="656" y="742"/>
                </a:cxn>
                <a:cxn ang="0">
                  <a:pos x="547" y="708"/>
                </a:cxn>
                <a:cxn ang="0">
                  <a:pos x="255" y="686"/>
                </a:cxn>
                <a:cxn ang="0">
                  <a:pos x="109" y="742"/>
                </a:cxn>
                <a:cxn ang="0">
                  <a:pos x="0" y="765"/>
                </a:cxn>
                <a:cxn ang="0">
                  <a:pos x="158" y="662"/>
                </a:cxn>
                <a:cxn ang="0">
                  <a:pos x="243" y="594"/>
                </a:cxn>
                <a:cxn ang="0">
                  <a:pos x="145" y="514"/>
                </a:cxn>
                <a:cxn ang="0">
                  <a:pos x="60" y="343"/>
                </a:cxn>
                <a:cxn ang="0">
                  <a:pos x="73" y="171"/>
                </a:cxn>
                <a:cxn ang="0">
                  <a:pos x="158" y="0"/>
                </a:cxn>
              </a:cxnLst>
              <a:rect l="0" t="0" r="r" b="b"/>
              <a:pathLst>
                <a:path w="814" h="765">
                  <a:moveTo>
                    <a:pt x="158" y="0"/>
                  </a:moveTo>
                  <a:lnTo>
                    <a:pt x="109" y="182"/>
                  </a:lnTo>
                  <a:lnTo>
                    <a:pt x="122" y="239"/>
                  </a:lnTo>
                  <a:lnTo>
                    <a:pt x="171" y="377"/>
                  </a:lnTo>
                  <a:lnTo>
                    <a:pt x="365" y="571"/>
                  </a:lnTo>
                  <a:lnTo>
                    <a:pt x="620" y="548"/>
                  </a:lnTo>
                  <a:lnTo>
                    <a:pt x="669" y="628"/>
                  </a:lnTo>
                  <a:lnTo>
                    <a:pt x="730" y="696"/>
                  </a:lnTo>
                  <a:lnTo>
                    <a:pt x="814" y="720"/>
                  </a:lnTo>
                  <a:lnTo>
                    <a:pt x="656" y="742"/>
                  </a:lnTo>
                  <a:lnTo>
                    <a:pt x="547" y="708"/>
                  </a:lnTo>
                  <a:lnTo>
                    <a:pt x="255" y="686"/>
                  </a:lnTo>
                  <a:lnTo>
                    <a:pt x="109" y="742"/>
                  </a:lnTo>
                  <a:lnTo>
                    <a:pt x="0" y="765"/>
                  </a:lnTo>
                  <a:lnTo>
                    <a:pt x="158" y="662"/>
                  </a:lnTo>
                  <a:lnTo>
                    <a:pt x="243" y="594"/>
                  </a:lnTo>
                  <a:lnTo>
                    <a:pt x="145" y="514"/>
                  </a:lnTo>
                  <a:lnTo>
                    <a:pt x="60" y="343"/>
                  </a:lnTo>
                  <a:lnTo>
                    <a:pt x="73" y="17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0" name="Freeform 14"/>
            <p:cNvSpPr>
              <a:spLocks/>
            </p:cNvSpPr>
            <p:nvPr/>
          </p:nvSpPr>
          <p:spPr bwMode="auto">
            <a:xfrm rot="5400000">
              <a:off x="2104" y="1003"/>
              <a:ext cx="316" cy="74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147" y="115"/>
                </a:cxn>
                <a:cxn ang="0">
                  <a:pos x="365" y="46"/>
                </a:cxn>
                <a:cxn ang="0">
                  <a:pos x="510" y="0"/>
                </a:cxn>
                <a:cxn ang="0">
                  <a:pos x="608" y="12"/>
                </a:cxn>
                <a:cxn ang="0">
                  <a:pos x="706" y="57"/>
                </a:cxn>
                <a:cxn ang="0">
                  <a:pos x="816" y="91"/>
                </a:cxn>
                <a:cxn ang="0">
                  <a:pos x="948" y="115"/>
                </a:cxn>
                <a:cxn ang="0">
                  <a:pos x="888" y="183"/>
                </a:cxn>
                <a:cxn ang="0">
                  <a:pos x="816" y="229"/>
                </a:cxn>
                <a:cxn ang="0">
                  <a:pos x="657" y="239"/>
                </a:cxn>
                <a:cxn ang="0">
                  <a:pos x="559" y="239"/>
                </a:cxn>
                <a:cxn ang="0">
                  <a:pos x="450" y="297"/>
                </a:cxn>
                <a:cxn ang="0">
                  <a:pos x="401" y="297"/>
                </a:cxn>
                <a:cxn ang="0">
                  <a:pos x="268" y="263"/>
                </a:cxn>
                <a:cxn ang="0">
                  <a:pos x="134" y="239"/>
                </a:cxn>
                <a:cxn ang="0">
                  <a:pos x="12" y="239"/>
                </a:cxn>
                <a:cxn ang="0">
                  <a:pos x="0" y="195"/>
                </a:cxn>
                <a:cxn ang="0">
                  <a:pos x="0" y="183"/>
                </a:cxn>
              </a:cxnLst>
              <a:rect l="0" t="0" r="r" b="b"/>
              <a:pathLst>
                <a:path w="948" h="297">
                  <a:moveTo>
                    <a:pt x="0" y="183"/>
                  </a:moveTo>
                  <a:lnTo>
                    <a:pt x="147" y="115"/>
                  </a:lnTo>
                  <a:lnTo>
                    <a:pt x="365" y="46"/>
                  </a:lnTo>
                  <a:lnTo>
                    <a:pt x="510" y="0"/>
                  </a:lnTo>
                  <a:lnTo>
                    <a:pt x="608" y="12"/>
                  </a:lnTo>
                  <a:lnTo>
                    <a:pt x="706" y="57"/>
                  </a:lnTo>
                  <a:lnTo>
                    <a:pt x="816" y="91"/>
                  </a:lnTo>
                  <a:lnTo>
                    <a:pt x="948" y="115"/>
                  </a:lnTo>
                  <a:lnTo>
                    <a:pt x="888" y="183"/>
                  </a:lnTo>
                  <a:lnTo>
                    <a:pt x="816" y="229"/>
                  </a:lnTo>
                  <a:lnTo>
                    <a:pt x="657" y="239"/>
                  </a:lnTo>
                  <a:lnTo>
                    <a:pt x="559" y="239"/>
                  </a:lnTo>
                  <a:lnTo>
                    <a:pt x="450" y="297"/>
                  </a:lnTo>
                  <a:lnTo>
                    <a:pt x="401" y="297"/>
                  </a:lnTo>
                  <a:lnTo>
                    <a:pt x="268" y="263"/>
                  </a:lnTo>
                  <a:lnTo>
                    <a:pt x="134" y="239"/>
                  </a:lnTo>
                  <a:lnTo>
                    <a:pt x="12" y="239"/>
                  </a:lnTo>
                  <a:lnTo>
                    <a:pt x="0" y="19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1" name="Freeform 15"/>
            <p:cNvSpPr>
              <a:spLocks/>
            </p:cNvSpPr>
            <p:nvPr/>
          </p:nvSpPr>
          <p:spPr bwMode="auto">
            <a:xfrm rot="5400000">
              <a:off x="2327" y="837"/>
              <a:ext cx="219" cy="135"/>
            </a:xfrm>
            <a:custGeom>
              <a:avLst/>
              <a:gdLst/>
              <a:ahLst/>
              <a:cxnLst>
                <a:cxn ang="0">
                  <a:pos x="37" y="515"/>
                </a:cxn>
                <a:cxn ang="0">
                  <a:pos x="147" y="377"/>
                </a:cxn>
                <a:cxn ang="0">
                  <a:pos x="292" y="298"/>
                </a:cxn>
                <a:cxn ang="0">
                  <a:pos x="426" y="252"/>
                </a:cxn>
                <a:cxn ang="0">
                  <a:pos x="536" y="206"/>
                </a:cxn>
                <a:cxn ang="0">
                  <a:pos x="657" y="80"/>
                </a:cxn>
                <a:cxn ang="0">
                  <a:pos x="634" y="0"/>
                </a:cxn>
                <a:cxn ang="0">
                  <a:pos x="548" y="0"/>
                </a:cxn>
                <a:cxn ang="0">
                  <a:pos x="585" y="69"/>
                </a:cxn>
                <a:cxn ang="0">
                  <a:pos x="523" y="103"/>
                </a:cxn>
                <a:cxn ang="0">
                  <a:pos x="439" y="92"/>
                </a:cxn>
                <a:cxn ang="0">
                  <a:pos x="365" y="138"/>
                </a:cxn>
                <a:cxn ang="0">
                  <a:pos x="341" y="184"/>
                </a:cxn>
                <a:cxn ang="0">
                  <a:pos x="219" y="240"/>
                </a:cxn>
                <a:cxn ang="0">
                  <a:pos x="147" y="308"/>
                </a:cxn>
                <a:cxn ang="0">
                  <a:pos x="61" y="389"/>
                </a:cxn>
                <a:cxn ang="0">
                  <a:pos x="0" y="537"/>
                </a:cxn>
                <a:cxn ang="0">
                  <a:pos x="37" y="515"/>
                </a:cxn>
              </a:cxnLst>
              <a:rect l="0" t="0" r="r" b="b"/>
              <a:pathLst>
                <a:path w="657" h="537">
                  <a:moveTo>
                    <a:pt x="37" y="515"/>
                  </a:moveTo>
                  <a:lnTo>
                    <a:pt x="147" y="377"/>
                  </a:lnTo>
                  <a:lnTo>
                    <a:pt x="292" y="298"/>
                  </a:lnTo>
                  <a:lnTo>
                    <a:pt x="426" y="252"/>
                  </a:lnTo>
                  <a:lnTo>
                    <a:pt x="536" y="206"/>
                  </a:lnTo>
                  <a:lnTo>
                    <a:pt x="657" y="80"/>
                  </a:lnTo>
                  <a:lnTo>
                    <a:pt x="634" y="0"/>
                  </a:lnTo>
                  <a:lnTo>
                    <a:pt x="548" y="0"/>
                  </a:lnTo>
                  <a:lnTo>
                    <a:pt x="585" y="69"/>
                  </a:lnTo>
                  <a:lnTo>
                    <a:pt x="523" y="103"/>
                  </a:lnTo>
                  <a:lnTo>
                    <a:pt x="439" y="92"/>
                  </a:lnTo>
                  <a:lnTo>
                    <a:pt x="365" y="138"/>
                  </a:lnTo>
                  <a:lnTo>
                    <a:pt x="341" y="184"/>
                  </a:lnTo>
                  <a:lnTo>
                    <a:pt x="219" y="240"/>
                  </a:lnTo>
                  <a:lnTo>
                    <a:pt x="147" y="308"/>
                  </a:lnTo>
                  <a:lnTo>
                    <a:pt x="61" y="389"/>
                  </a:lnTo>
                  <a:lnTo>
                    <a:pt x="0" y="537"/>
                  </a:lnTo>
                  <a:lnTo>
                    <a:pt x="37" y="515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2" name="Freeform 16"/>
            <p:cNvSpPr>
              <a:spLocks/>
            </p:cNvSpPr>
            <p:nvPr/>
          </p:nvSpPr>
          <p:spPr bwMode="auto">
            <a:xfrm rot="5400000">
              <a:off x="2384" y="900"/>
              <a:ext cx="219" cy="191"/>
            </a:xfrm>
            <a:custGeom>
              <a:avLst/>
              <a:gdLst/>
              <a:ahLst/>
              <a:cxnLst>
                <a:cxn ang="0">
                  <a:pos x="147" y="331"/>
                </a:cxn>
                <a:cxn ang="0">
                  <a:pos x="329" y="319"/>
                </a:cxn>
                <a:cxn ang="0">
                  <a:pos x="389" y="377"/>
                </a:cxn>
                <a:cxn ang="0">
                  <a:pos x="389" y="548"/>
                </a:cxn>
                <a:cxn ang="0">
                  <a:pos x="305" y="720"/>
                </a:cxn>
                <a:cxn ang="0">
                  <a:pos x="269" y="765"/>
                </a:cxn>
                <a:cxn ang="0">
                  <a:pos x="427" y="650"/>
                </a:cxn>
                <a:cxn ang="0">
                  <a:pos x="511" y="616"/>
                </a:cxn>
                <a:cxn ang="0">
                  <a:pos x="609" y="572"/>
                </a:cxn>
                <a:cxn ang="0">
                  <a:pos x="658" y="480"/>
                </a:cxn>
                <a:cxn ang="0">
                  <a:pos x="585" y="411"/>
                </a:cxn>
                <a:cxn ang="0">
                  <a:pos x="549" y="319"/>
                </a:cxn>
                <a:cxn ang="0">
                  <a:pos x="597" y="251"/>
                </a:cxn>
                <a:cxn ang="0">
                  <a:pos x="511" y="194"/>
                </a:cxn>
                <a:cxn ang="0">
                  <a:pos x="500" y="148"/>
                </a:cxn>
                <a:cxn ang="0">
                  <a:pos x="585" y="10"/>
                </a:cxn>
                <a:cxn ang="0">
                  <a:pos x="549" y="0"/>
                </a:cxn>
                <a:cxn ang="0">
                  <a:pos x="451" y="56"/>
                </a:cxn>
                <a:cxn ang="0">
                  <a:pos x="451" y="125"/>
                </a:cxn>
                <a:cxn ang="0">
                  <a:pos x="402" y="171"/>
                </a:cxn>
                <a:cxn ang="0">
                  <a:pos x="378" y="102"/>
                </a:cxn>
                <a:cxn ang="0">
                  <a:pos x="317" y="125"/>
                </a:cxn>
                <a:cxn ang="0">
                  <a:pos x="280" y="160"/>
                </a:cxn>
                <a:cxn ang="0">
                  <a:pos x="220" y="217"/>
                </a:cxn>
                <a:cxn ang="0">
                  <a:pos x="147" y="273"/>
                </a:cxn>
                <a:cxn ang="0">
                  <a:pos x="49" y="343"/>
                </a:cxn>
                <a:cxn ang="0">
                  <a:pos x="0" y="343"/>
                </a:cxn>
                <a:cxn ang="0">
                  <a:pos x="147" y="331"/>
                </a:cxn>
              </a:cxnLst>
              <a:rect l="0" t="0" r="r" b="b"/>
              <a:pathLst>
                <a:path w="658" h="765">
                  <a:moveTo>
                    <a:pt x="147" y="331"/>
                  </a:moveTo>
                  <a:lnTo>
                    <a:pt x="329" y="319"/>
                  </a:lnTo>
                  <a:lnTo>
                    <a:pt x="389" y="377"/>
                  </a:lnTo>
                  <a:lnTo>
                    <a:pt x="389" y="548"/>
                  </a:lnTo>
                  <a:lnTo>
                    <a:pt x="305" y="720"/>
                  </a:lnTo>
                  <a:lnTo>
                    <a:pt x="269" y="765"/>
                  </a:lnTo>
                  <a:lnTo>
                    <a:pt x="427" y="650"/>
                  </a:lnTo>
                  <a:lnTo>
                    <a:pt x="511" y="616"/>
                  </a:lnTo>
                  <a:lnTo>
                    <a:pt x="609" y="572"/>
                  </a:lnTo>
                  <a:lnTo>
                    <a:pt x="658" y="480"/>
                  </a:lnTo>
                  <a:lnTo>
                    <a:pt x="585" y="411"/>
                  </a:lnTo>
                  <a:lnTo>
                    <a:pt x="549" y="319"/>
                  </a:lnTo>
                  <a:lnTo>
                    <a:pt x="597" y="251"/>
                  </a:lnTo>
                  <a:lnTo>
                    <a:pt x="511" y="194"/>
                  </a:lnTo>
                  <a:lnTo>
                    <a:pt x="500" y="148"/>
                  </a:lnTo>
                  <a:lnTo>
                    <a:pt x="585" y="10"/>
                  </a:lnTo>
                  <a:lnTo>
                    <a:pt x="549" y="0"/>
                  </a:lnTo>
                  <a:lnTo>
                    <a:pt x="451" y="56"/>
                  </a:lnTo>
                  <a:lnTo>
                    <a:pt x="451" y="125"/>
                  </a:lnTo>
                  <a:lnTo>
                    <a:pt x="402" y="171"/>
                  </a:lnTo>
                  <a:lnTo>
                    <a:pt x="378" y="102"/>
                  </a:lnTo>
                  <a:lnTo>
                    <a:pt x="317" y="125"/>
                  </a:lnTo>
                  <a:lnTo>
                    <a:pt x="280" y="160"/>
                  </a:lnTo>
                  <a:lnTo>
                    <a:pt x="220" y="217"/>
                  </a:lnTo>
                  <a:lnTo>
                    <a:pt x="147" y="273"/>
                  </a:lnTo>
                  <a:lnTo>
                    <a:pt x="49" y="343"/>
                  </a:lnTo>
                  <a:lnTo>
                    <a:pt x="0" y="343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3" name="Freeform 17"/>
            <p:cNvSpPr>
              <a:spLocks/>
            </p:cNvSpPr>
            <p:nvPr/>
          </p:nvSpPr>
          <p:spPr bwMode="auto">
            <a:xfrm rot="5400000">
              <a:off x="2396" y="712"/>
              <a:ext cx="110" cy="137"/>
            </a:xfrm>
            <a:custGeom>
              <a:avLst/>
              <a:gdLst/>
              <a:ahLst/>
              <a:cxnLst>
                <a:cxn ang="0">
                  <a:pos x="292" y="12"/>
                </a:cxn>
                <a:cxn ang="0">
                  <a:pos x="158" y="126"/>
                </a:cxn>
                <a:cxn ang="0">
                  <a:pos x="134" y="274"/>
                </a:cxn>
                <a:cxn ang="0">
                  <a:pos x="170" y="331"/>
                </a:cxn>
                <a:cxn ang="0">
                  <a:pos x="110" y="491"/>
                </a:cxn>
                <a:cxn ang="0">
                  <a:pos x="12" y="548"/>
                </a:cxn>
                <a:cxn ang="0">
                  <a:pos x="85" y="365"/>
                </a:cxn>
                <a:cxn ang="0">
                  <a:pos x="0" y="331"/>
                </a:cxn>
                <a:cxn ang="0">
                  <a:pos x="49" y="274"/>
                </a:cxn>
                <a:cxn ang="0">
                  <a:pos x="158" y="102"/>
                </a:cxn>
                <a:cxn ang="0">
                  <a:pos x="36" y="22"/>
                </a:cxn>
                <a:cxn ang="0">
                  <a:pos x="134" y="46"/>
                </a:cxn>
                <a:cxn ang="0">
                  <a:pos x="256" y="12"/>
                </a:cxn>
                <a:cxn ang="0">
                  <a:pos x="329" y="0"/>
                </a:cxn>
                <a:cxn ang="0">
                  <a:pos x="292" y="12"/>
                </a:cxn>
              </a:cxnLst>
              <a:rect l="0" t="0" r="r" b="b"/>
              <a:pathLst>
                <a:path w="329" h="548">
                  <a:moveTo>
                    <a:pt x="292" y="12"/>
                  </a:moveTo>
                  <a:lnTo>
                    <a:pt x="158" y="126"/>
                  </a:lnTo>
                  <a:lnTo>
                    <a:pt x="134" y="274"/>
                  </a:lnTo>
                  <a:lnTo>
                    <a:pt x="170" y="331"/>
                  </a:lnTo>
                  <a:lnTo>
                    <a:pt x="110" y="491"/>
                  </a:lnTo>
                  <a:lnTo>
                    <a:pt x="12" y="548"/>
                  </a:lnTo>
                  <a:lnTo>
                    <a:pt x="85" y="365"/>
                  </a:lnTo>
                  <a:lnTo>
                    <a:pt x="0" y="331"/>
                  </a:lnTo>
                  <a:lnTo>
                    <a:pt x="49" y="274"/>
                  </a:lnTo>
                  <a:lnTo>
                    <a:pt x="158" y="102"/>
                  </a:lnTo>
                  <a:lnTo>
                    <a:pt x="36" y="22"/>
                  </a:lnTo>
                  <a:lnTo>
                    <a:pt x="134" y="46"/>
                  </a:lnTo>
                  <a:lnTo>
                    <a:pt x="256" y="12"/>
                  </a:lnTo>
                  <a:lnTo>
                    <a:pt x="329" y="0"/>
                  </a:lnTo>
                  <a:lnTo>
                    <a:pt x="292" y="12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4" name="Freeform 18"/>
            <p:cNvSpPr>
              <a:spLocks/>
            </p:cNvSpPr>
            <p:nvPr/>
          </p:nvSpPr>
          <p:spPr bwMode="auto">
            <a:xfrm rot="5400000">
              <a:off x="2096" y="692"/>
              <a:ext cx="73" cy="7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2" y="228"/>
                </a:cxn>
                <a:cxn ang="0">
                  <a:pos x="218" y="308"/>
                </a:cxn>
                <a:cxn ang="0">
                  <a:pos x="0" y="182"/>
                </a:cxn>
                <a:cxn ang="0">
                  <a:pos x="24" y="148"/>
                </a:cxn>
                <a:cxn ang="0">
                  <a:pos x="12" y="11"/>
                </a:cxn>
                <a:cxn ang="0">
                  <a:pos x="24" y="0"/>
                </a:cxn>
              </a:cxnLst>
              <a:rect l="0" t="0" r="r" b="b"/>
              <a:pathLst>
                <a:path w="218" h="308">
                  <a:moveTo>
                    <a:pt x="24" y="0"/>
                  </a:moveTo>
                  <a:lnTo>
                    <a:pt x="122" y="228"/>
                  </a:lnTo>
                  <a:lnTo>
                    <a:pt x="218" y="308"/>
                  </a:lnTo>
                  <a:lnTo>
                    <a:pt x="0" y="182"/>
                  </a:lnTo>
                  <a:lnTo>
                    <a:pt x="24" y="148"/>
                  </a:lnTo>
                  <a:lnTo>
                    <a:pt x="12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5" name="Freeform 19"/>
            <p:cNvSpPr>
              <a:spLocks/>
            </p:cNvSpPr>
            <p:nvPr/>
          </p:nvSpPr>
          <p:spPr bwMode="auto">
            <a:xfrm rot="5400000">
              <a:off x="2124" y="829"/>
              <a:ext cx="243" cy="68"/>
            </a:xfrm>
            <a:custGeom>
              <a:avLst/>
              <a:gdLst/>
              <a:ahLst/>
              <a:cxnLst>
                <a:cxn ang="0">
                  <a:pos x="60" y="104"/>
                </a:cxn>
                <a:cxn ang="0">
                  <a:pos x="207" y="127"/>
                </a:cxn>
                <a:cxn ang="0">
                  <a:pos x="316" y="35"/>
                </a:cxn>
                <a:cxn ang="0">
                  <a:pos x="328" y="0"/>
                </a:cxn>
                <a:cxn ang="0">
                  <a:pos x="340" y="127"/>
                </a:cxn>
                <a:cxn ang="0">
                  <a:pos x="487" y="173"/>
                </a:cxn>
                <a:cxn ang="0">
                  <a:pos x="657" y="138"/>
                </a:cxn>
                <a:cxn ang="0">
                  <a:pos x="729" y="70"/>
                </a:cxn>
                <a:cxn ang="0">
                  <a:pos x="682" y="195"/>
                </a:cxn>
                <a:cxn ang="0">
                  <a:pos x="511" y="263"/>
                </a:cxn>
                <a:cxn ang="0">
                  <a:pos x="365" y="275"/>
                </a:cxn>
                <a:cxn ang="0">
                  <a:pos x="244" y="229"/>
                </a:cxn>
                <a:cxn ang="0">
                  <a:pos x="182" y="184"/>
                </a:cxn>
                <a:cxn ang="0">
                  <a:pos x="86" y="229"/>
                </a:cxn>
                <a:cxn ang="0">
                  <a:pos x="0" y="184"/>
                </a:cxn>
                <a:cxn ang="0">
                  <a:pos x="24" y="58"/>
                </a:cxn>
                <a:cxn ang="0">
                  <a:pos x="60" y="104"/>
                </a:cxn>
              </a:cxnLst>
              <a:rect l="0" t="0" r="r" b="b"/>
              <a:pathLst>
                <a:path w="729" h="275">
                  <a:moveTo>
                    <a:pt x="60" y="104"/>
                  </a:moveTo>
                  <a:lnTo>
                    <a:pt x="207" y="127"/>
                  </a:lnTo>
                  <a:lnTo>
                    <a:pt x="316" y="35"/>
                  </a:lnTo>
                  <a:lnTo>
                    <a:pt x="328" y="0"/>
                  </a:lnTo>
                  <a:lnTo>
                    <a:pt x="340" y="127"/>
                  </a:lnTo>
                  <a:lnTo>
                    <a:pt x="487" y="173"/>
                  </a:lnTo>
                  <a:lnTo>
                    <a:pt x="657" y="138"/>
                  </a:lnTo>
                  <a:lnTo>
                    <a:pt x="729" y="70"/>
                  </a:lnTo>
                  <a:lnTo>
                    <a:pt x="682" y="195"/>
                  </a:lnTo>
                  <a:lnTo>
                    <a:pt x="511" y="263"/>
                  </a:lnTo>
                  <a:lnTo>
                    <a:pt x="365" y="275"/>
                  </a:lnTo>
                  <a:lnTo>
                    <a:pt x="244" y="229"/>
                  </a:lnTo>
                  <a:lnTo>
                    <a:pt x="182" y="184"/>
                  </a:lnTo>
                  <a:lnTo>
                    <a:pt x="86" y="229"/>
                  </a:lnTo>
                  <a:lnTo>
                    <a:pt x="0" y="184"/>
                  </a:lnTo>
                  <a:lnTo>
                    <a:pt x="24" y="58"/>
                  </a:lnTo>
                  <a:lnTo>
                    <a:pt x="60" y="104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6" name="Freeform 20"/>
            <p:cNvSpPr>
              <a:spLocks/>
            </p:cNvSpPr>
            <p:nvPr/>
          </p:nvSpPr>
          <p:spPr bwMode="auto">
            <a:xfrm rot="5400000">
              <a:off x="2278" y="797"/>
              <a:ext cx="41" cy="46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122" y="124"/>
                </a:cxn>
                <a:cxn ang="0">
                  <a:pos x="85" y="10"/>
                </a:cxn>
                <a:cxn ang="0">
                  <a:pos x="0" y="0"/>
                </a:cxn>
                <a:cxn ang="0">
                  <a:pos x="73" y="56"/>
                </a:cxn>
                <a:cxn ang="0">
                  <a:pos x="36" y="114"/>
                </a:cxn>
                <a:cxn ang="0">
                  <a:pos x="0" y="182"/>
                </a:cxn>
                <a:cxn ang="0">
                  <a:pos x="0" y="170"/>
                </a:cxn>
              </a:cxnLst>
              <a:rect l="0" t="0" r="r" b="b"/>
              <a:pathLst>
                <a:path w="122" h="182">
                  <a:moveTo>
                    <a:pt x="0" y="170"/>
                  </a:moveTo>
                  <a:lnTo>
                    <a:pt x="122" y="124"/>
                  </a:lnTo>
                  <a:lnTo>
                    <a:pt x="85" y="10"/>
                  </a:lnTo>
                  <a:lnTo>
                    <a:pt x="0" y="0"/>
                  </a:lnTo>
                  <a:lnTo>
                    <a:pt x="73" y="56"/>
                  </a:lnTo>
                  <a:lnTo>
                    <a:pt x="36" y="114"/>
                  </a:lnTo>
                  <a:lnTo>
                    <a:pt x="0" y="182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7" name="Freeform 21"/>
            <p:cNvSpPr>
              <a:spLocks/>
            </p:cNvSpPr>
            <p:nvPr/>
          </p:nvSpPr>
          <p:spPr bwMode="auto">
            <a:xfrm rot="5400000">
              <a:off x="2193" y="794"/>
              <a:ext cx="69" cy="38"/>
            </a:xfrm>
            <a:custGeom>
              <a:avLst/>
              <a:gdLst/>
              <a:ahLst/>
              <a:cxnLst>
                <a:cxn ang="0">
                  <a:pos x="60" y="58"/>
                </a:cxn>
                <a:cxn ang="0">
                  <a:pos x="121" y="114"/>
                </a:cxn>
                <a:cxn ang="0">
                  <a:pos x="206" y="102"/>
                </a:cxn>
                <a:cxn ang="0">
                  <a:pos x="84" y="148"/>
                </a:cxn>
                <a:cxn ang="0">
                  <a:pos x="0" y="58"/>
                </a:cxn>
                <a:cxn ang="0">
                  <a:pos x="84" y="0"/>
                </a:cxn>
                <a:cxn ang="0">
                  <a:pos x="60" y="58"/>
                </a:cxn>
              </a:cxnLst>
              <a:rect l="0" t="0" r="r" b="b"/>
              <a:pathLst>
                <a:path w="206" h="148">
                  <a:moveTo>
                    <a:pt x="60" y="58"/>
                  </a:moveTo>
                  <a:lnTo>
                    <a:pt x="121" y="114"/>
                  </a:lnTo>
                  <a:lnTo>
                    <a:pt x="206" y="102"/>
                  </a:lnTo>
                  <a:lnTo>
                    <a:pt x="84" y="148"/>
                  </a:lnTo>
                  <a:lnTo>
                    <a:pt x="0" y="58"/>
                  </a:lnTo>
                  <a:lnTo>
                    <a:pt x="84" y="0"/>
                  </a:lnTo>
                  <a:lnTo>
                    <a:pt x="6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8" name="Freeform 22"/>
            <p:cNvSpPr>
              <a:spLocks/>
            </p:cNvSpPr>
            <p:nvPr/>
          </p:nvSpPr>
          <p:spPr bwMode="auto">
            <a:xfrm rot="5400000">
              <a:off x="2013" y="1443"/>
              <a:ext cx="85" cy="80"/>
            </a:xfrm>
            <a:custGeom>
              <a:avLst/>
              <a:gdLst/>
              <a:ahLst/>
              <a:cxnLst>
                <a:cxn ang="0">
                  <a:pos x="96" y="68"/>
                </a:cxn>
                <a:cxn ang="0">
                  <a:pos x="255" y="0"/>
                </a:cxn>
                <a:cxn ang="0">
                  <a:pos x="182" y="80"/>
                </a:cxn>
                <a:cxn ang="0">
                  <a:pos x="158" y="263"/>
                </a:cxn>
                <a:cxn ang="0">
                  <a:pos x="158" y="319"/>
                </a:cxn>
                <a:cxn ang="0">
                  <a:pos x="133" y="102"/>
                </a:cxn>
                <a:cxn ang="0">
                  <a:pos x="85" y="92"/>
                </a:cxn>
                <a:cxn ang="0">
                  <a:pos x="0" y="46"/>
                </a:cxn>
                <a:cxn ang="0">
                  <a:pos x="96" y="68"/>
                </a:cxn>
              </a:cxnLst>
              <a:rect l="0" t="0" r="r" b="b"/>
              <a:pathLst>
                <a:path w="255" h="319">
                  <a:moveTo>
                    <a:pt x="96" y="68"/>
                  </a:moveTo>
                  <a:lnTo>
                    <a:pt x="255" y="0"/>
                  </a:lnTo>
                  <a:lnTo>
                    <a:pt x="182" y="80"/>
                  </a:lnTo>
                  <a:lnTo>
                    <a:pt x="158" y="263"/>
                  </a:lnTo>
                  <a:lnTo>
                    <a:pt x="158" y="319"/>
                  </a:lnTo>
                  <a:lnTo>
                    <a:pt x="133" y="102"/>
                  </a:lnTo>
                  <a:lnTo>
                    <a:pt x="85" y="92"/>
                  </a:lnTo>
                  <a:lnTo>
                    <a:pt x="0" y="46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399" name="Freeform 23"/>
            <p:cNvSpPr>
              <a:spLocks/>
            </p:cNvSpPr>
            <p:nvPr/>
          </p:nvSpPr>
          <p:spPr bwMode="auto">
            <a:xfrm rot="5400000">
              <a:off x="2158" y="1008"/>
              <a:ext cx="219" cy="37"/>
            </a:xfrm>
            <a:custGeom>
              <a:avLst/>
              <a:gdLst/>
              <a:ahLst/>
              <a:cxnLst>
                <a:cxn ang="0">
                  <a:pos x="84" y="45"/>
                </a:cxn>
                <a:cxn ang="0">
                  <a:pos x="231" y="0"/>
                </a:cxn>
                <a:cxn ang="0">
                  <a:pos x="413" y="0"/>
                </a:cxn>
                <a:cxn ang="0">
                  <a:pos x="584" y="79"/>
                </a:cxn>
                <a:cxn ang="0">
                  <a:pos x="657" y="114"/>
                </a:cxn>
                <a:cxn ang="0">
                  <a:pos x="499" y="79"/>
                </a:cxn>
                <a:cxn ang="0">
                  <a:pos x="389" y="45"/>
                </a:cxn>
                <a:cxn ang="0">
                  <a:pos x="499" y="137"/>
                </a:cxn>
                <a:cxn ang="0">
                  <a:pos x="353" y="68"/>
                </a:cxn>
                <a:cxn ang="0">
                  <a:pos x="353" y="148"/>
                </a:cxn>
                <a:cxn ang="0">
                  <a:pos x="304" y="45"/>
                </a:cxn>
                <a:cxn ang="0">
                  <a:pos x="195" y="148"/>
                </a:cxn>
                <a:cxn ang="0">
                  <a:pos x="280" y="45"/>
                </a:cxn>
                <a:cxn ang="0">
                  <a:pos x="110" y="114"/>
                </a:cxn>
                <a:cxn ang="0">
                  <a:pos x="231" y="34"/>
                </a:cxn>
                <a:cxn ang="0">
                  <a:pos x="12" y="102"/>
                </a:cxn>
                <a:cxn ang="0">
                  <a:pos x="182" y="45"/>
                </a:cxn>
                <a:cxn ang="0">
                  <a:pos x="0" y="102"/>
                </a:cxn>
                <a:cxn ang="0">
                  <a:pos x="84" y="45"/>
                </a:cxn>
              </a:cxnLst>
              <a:rect l="0" t="0" r="r" b="b"/>
              <a:pathLst>
                <a:path w="657" h="148">
                  <a:moveTo>
                    <a:pt x="84" y="45"/>
                  </a:moveTo>
                  <a:lnTo>
                    <a:pt x="231" y="0"/>
                  </a:lnTo>
                  <a:lnTo>
                    <a:pt x="413" y="0"/>
                  </a:lnTo>
                  <a:lnTo>
                    <a:pt x="584" y="79"/>
                  </a:lnTo>
                  <a:lnTo>
                    <a:pt x="657" y="114"/>
                  </a:lnTo>
                  <a:lnTo>
                    <a:pt x="499" y="79"/>
                  </a:lnTo>
                  <a:lnTo>
                    <a:pt x="389" y="45"/>
                  </a:lnTo>
                  <a:lnTo>
                    <a:pt x="499" y="137"/>
                  </a:lnTo>
                  <a:lnTo>
                    <a:pt x="353" y="68"/>
                  </a:lnTo>
                  <a:lnTo>
                    <a:pt x="353" y="148"/>
                  </a:lnTo>
                  <a:lnTo>
                    <a:pt x="304" y="45"/>
                  </a:lnTo>
                  <a:lnTo>
                    <a:pt x="195" y="148"/>
                  </a:lnTo>
                  <a:lnTo>
                    <a:pt x="280" y="45"/>
                  </a:lnTo>
                  <a:lnTo>
                    <a:pt x="110" y="114"/>
                  </a:lnTo>
                  <a:lnTo>
                    <a:pt x="231" y="34"/>
                  </a:lnTo>
                  <a:lnTo>
                    <a:pt x="12" y="102"/>
                  </a:lnTo>
                  <a:lnTo>
                    <a:pt x="182" y="45"/>
                  </a:lnTo>
                  <a:lnTo>
                    <a:pt x="0" y="102"/>
                  </a:lnTo>
                  <a:lnTo>
                    <a:pt x="84" y="4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0" name="Freeform 24"/>
            <p:cNvSpPr>
              <a:spLocks/>
            </p:cNvSpPr>
            <p:nvPr/>
          </p:nvSpPr>
          <p:spPr bwMode="auto">
            <a:xfrm rot="5400000">
              <a:off x="2422" y="945"/>
              <a:ext cx="110" cy="72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182" y="125"/>
                </a:cxn>
                <a:cxn ang="0">
                  <a:pos x="316" y="183"/>
                </a:cxn>
                <a:cxn ang="0">
                  <a:pos x="329" y="285"/>
                </a:cxn>
                <a:cxn ang="0">
                  <a:pos x="329" y="137"/>
                </a:cxn>
                <a:cxn ang="0">
                  <a:pos x="244" y="91"/>
                </a:cxn>
                <a:cxn ang="0">
                  <a:pos x="133" y="68"/>
                </a:cxn>
                <a:cxn ang="0">
                  <a:pos x="146" y="0"/>
                </a:cxn>
                <a:cxn ang="0">
                  <a:pos x="85" y="22"/>
                </a:cxn>
                <a:cxn ang="0">
                  <a:pos x="60" y="91"/>
                </a:cxn>
                <a:cxn ang="0">
                  <a:pos x="0" y="148"/>
                </a:cxn>
              </a:cxnLst>
              <a:rect l="0" t="0" r="r" b="b"/>
              <a:pathLst>
                <a:path w="329" h="285">
                  <a:moveTo>
                    <a:pt x="0" y="148"/>
                  </a:moveTo>
                  <a:lnTo>
                    <a:pt x="182" y="125"/>
                  </a:lnTo>
                  <a:lnTo>
                    <a:pt x="316" y="183"/>
                  </a:lnTo>
                  <a:lnTo>
                    <a:pt x="329" y="285"/>
                  </a:lnTo>
                  <a:lnTo>
                    <a:pt x="329" y="137"/>
                  </a:lnTo>
                  <a:lnTo>
                    <a:pt x="244" y="91"/>
                  </a:lnTo>
                  <a:lnTo>
                    <a:pt x="133" y="68"/>
                  </a:lnTo>
                  <a:lnTo>
                    <a:pt x="146" y="0"/>
                  </a:lnTo>
                  <a:lnTo>
                    <a:pt x="85" y="22"/>
                  </a:lnTo>
                  <a:lnTo>
                    <a:pt x="60" y="9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1" name="Freeform 25"/>
            <p:cNvSpPr>
              <a:spLocks/>
            </p:cNvSpPr>
            <p:nvPr/>
          </p:nvSpPr>
          <p:spPr bwMode="auto">
            <a:xfrm rot="5400000">
              <a:off x="2074" y="965"/>
              <a:ext cx="208" cy="29"/>
            </a:xfrm>
            <a:custGeom>
              <a:avLst/>
              <a:gdLst/>
              <a:ahLst/>
              <a:cxnLst>
                <a:cxn ang="0">
                  <a:pos x="98" y="58"/>
                </a:cxn>
                <a:cxn ang="0">
                  <a:pos x="306" y="58"/>
                </a:cxn>
                <a:cxn ang="0">
                  <a:pos x="438" y="114"/>
                </a:cxn>
                <a:cxn ang="0">
                  <a:pos x="511" y="104"/>
                </a:cxn>
                <a:cxn ang="0">
                  <a:pos x="622" y="69"/>
                </a:cxn>
                <a:cxn ang="0">
                  <a:pos x="511" y="92"/>
                </a:cxn>
                <a:cxn ang="0">
                  <a:pos x="391" y="23"/>
                </a:cxn>
                <a:cxn ang="0">
                  <a:pos x="280" y="0"/>
                </a:cxn>
                <a:cxn ang="0">
                  <a:pos x="122" y="23"/>
                </a:cxn>
                <a:cxn ang="0">
                  <a:pos x="0" y="69"/>
                </a:cxn>
                <a:cxn ang="0">
                  <a:pos x="98" y="58"/>
                </a:cxn>
              </a:cxnLst>
              <a:rect l="0" t="0" r="r" b="b"/>
              <a:pathLst>
                <a:path w="622" h="114">
                  <a:moveTo>
                    <a:pt x="98" y="58"/>
                  </a:moveTo>
                  <a:lnTo>
                    <a:pt x="306" y="58"/>
                  </a:lnTo>
                  <a:lnTo>
                    <a:pt x="438" y="114"/>
                  </a:lnTo>
                  <a:lnTo>
                    <a:pt x="511" y="104"/>
                  </a:lnTo>
                  <a:lnTo>
                    <a:pt x="622" y="69"/>
                  </a:lnTo>
                  <a:lnTo>
                    <a:pt x="511" y="92"/>
                  </a:lnTo>
                  <a:lnTo>
                    <a:pt x="391" y="23"/>
                  </a:lnTo>
                  <a:lnTo>
                    <a:pt x="280" y="0"/>
                  </a:lnTo>
                  <a:lnTo>
                    <a:pt x="122" y="23"/>
                  </a:lnTo>
                  <a:lnTo>
                    <a:pt x="0" y="69"/>
                  </a:lnTo>
                  <a:lnTo>
                    <a:pt x="98" y="5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2" name="Freeform 26"/>
            <p:cNvSpPr>
              <a:spLocks/>
            </p:cNvSpPr>
            <p:nvPr/>
          </p:nvSpPr>
          <p:spPr bwMode="auto">
            <a:xfrm rot="5400000">
              <a:off x="2126" y="888"/>
              <a:ext cx="105" cy="83"/>
            </a:xfrm>
            <a:custGeom>
              <a:avLst/>
              <a:gdLst/>
              <a:ahLst/>
              <a:cxnLst>
                <a:cxn ang="0">
                  <a:pos x="49" y="69"/>
                </a:cxn>
                <a:cxn ang="0">
                  <a:pos x="171" y="183"/>
                </a:cxn>
                <a:cxn ang="0">
                  <a:pos x="268" y="195"/>
                </a:cxn>
                <a:cxn ang="0">
                  <a:pos x="208" y="239"/>
                </a:cxn>
                <a:cxn ang="0">
                  <a:pos x="317" y="331"/>
                </a:cxn>
                <a:cxn ang="0">
                  <a:pos x="122" y="263"/>
                </a:cxn>
                <a:cxn ang="0">
                  <a:pos x="24" y="183"/>
                </a:cxn>
                <a:cxn ang="0">
                  <a:pos x="0" y="0"/>
                </a:cxn>
                <a:cxn ang="0">
                  <a:pos x="49" y="69"/>
                </a:cxn>
              </a:cxnLst>
              <a:rect l="0" t="0" r="r" b="b"/>
              <a:pathLst>
                <a:path w="317" h="331">
                  <a:moveTo>
                    <a:pt x="49" y="69"/>
                  </a:moveTo>
                  <a:lnTo>
                    <a:pt x="171" y="183"/>
                  </a:lnTo>
                  <a:lnTo>
                    <a:pt x="268" y="195"/>
                  </a:lnTo>
                  <a:lnTo>
                    <a:pt x="208" y="239"/>
                  </a:lnTo>
                  <a:lnTo>
                    <a:pt x="317" y="331"/>
                  </a:lnTo>
                  <a:lnTo>
                    <a:pt x="122" y="263"/>
                  </a:lnTo>
                  <a:lnTo>
                    <a:pt x="24" y="183"/>
                  </a:lnTo>
                  <a:lnTo>
                    <a:pt x="0" y="0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3" name="Freeform 27"/>
            <p:cNvSpPr>
              <a:spLocks/>
            </p:cNvSpPr>
            <p:nvPr/>
          </p:nvSpPr>
          <p:spPr bwMode="auto">
            <a:xfrm rot="5400000">
              <a:off x="2373" y="848"/>
              <a:ext cx="49" cy="63"/>
            </a:xfrm>
            <a:custGeom>
              <a:avLst/>
              <a:gdLst/>
              <a:ahLst/>
              <a:cxnLst>
                <a:cxn ang="0">
                  <a:pos x="13" y="68"/>
                </a:cxn>
                <a:cxn ang="0">
                  <a:pos x="49" y="149"/>
                </a:cxn>
                <a:cxn ang="0">
                  <a:pos x="0" y="251"/>
                </a:cxn>
                <a:cxn ang="0">
                  <a:pos x="111" y="160"/>
                </a:cxn>
                <a:cxn ang="0">
                  <a:pos x="147" y="80"/>
                </a:cxn>
                <a:cxn ang="0">
                  <a:pos x="86" y="68"/>
                </a:cxn>
                <a:cxn ang="0">
                  <a:pos x="49" y="0"/>
                </a:cxn>
                <a:cxn ang="0">
                  <a:pos x="13" y="34"/>
                </a:cxn>
                <a:cxn ang="0">
                  <a:pos x="13" y="68"/>
                </a:cxn>
              </a:cxnLst>
              <a:rect l="0" t="0" r="r" b="b"/>
              <a:pathLst>
                <a:path w="147" h="251">
                  <a:moveTo>
                    <a:pt x="13" y="68"/>
                  </a:moveTo>
                  <a:lnTo>
                    <a:pt x="49" y="149"/>
                  </a:lnTo>
                  <a:lnTo>
                    <a:pt x="0" y="251"/>
                  </a:lnTo>
                  <a:lnTo>
                    <a:pt x="111" y="160"/>
                  </a:lnTo>
                  <a:lnTo>
                    <a:pt x="147" y="80"/>
                  </a:lnTo>
                  <a:lnTo>
                    <a:pt x="86" y="68"/>
                  </a:lnTo>
                  <a:lnTo>
                    <a:pt x="49" y="0"/>
                  </a:lnTo>
                  <a:lnTo>
                    <a:pt x="13" y="34"/>
                  </a:lnTo>
                  <a:lnTo>
                    <a:pt x="13" y="6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4" name="Freeform 28"/>
            <p:cNvSpPr>
              <a:spLocks/>
            </p:cNvSpPr>
            <p:nvPr/>
          </p:nvSpPr>
          <p:spPr bwMode="auto">
            <a:xfrm rot="5400000">
              <a:off x="2224" y="677"/>
              <a:ext cx="161" cy="91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312" y="132"/>
                </a:cxn>
                <a:cxn ang="0">
                  <a:pos x="405" y="249"/>
                </a:cxn>
                <a:cxn ang="0">
                  <a:pos x="483" y="364"/>
                </a:cxn>
                <a:cxn ang="0">
                  <a:pos x="468" y="219"/>
                </a:cxn>
                <a:cxn ang="0">
                  <a:pos x="405" y="29"/>
                </a:cxn>
                <a:cxn ang="0">
                  <a:pos x="296" y="0"/>
                </a:cxn>
                <a:cxn ang="0">
                  <a:pos x="63" y="44"/>
                </a:cxn>
                <a:cxn ang="0">
                  <a:pos x="32" y="58"/>
                </a:cxn>
                <a:cxn ang="0">
                  <a:pos x="0" y="58"/>
                </a:cxn>
              </a:cxnLst>
              <a:rect l="0" t="0" r="r" b="b"/>
              <a:pathLst>
                <a:path w="483" h="364">
                  <a:moveTo>
                    <a:pt x="0" y="58"/>
                  </a:moveTo>
                  <a:lnTo>
                    <a:pt x="312" y="132"/>
                  </a:lnTo>
                  <a:lnTo>
                    <a:pt x="405" y="249"/>
                  </a:lnTo>
                  <a:lnTo>
                    <a:pt x="483" y="364"/>
                  </a:lnTo>
                  <a:lnTo>
                    <a:pt x="468" y="219"/>
                  </a:lnTo>
                  <a:lnTo>
                    <a:pt x="405" y="29"/>
                  </a:lnTo>
                  <a:lnTo>
                    <a:pt x="296" y="0"/>
                  </a:lnTo>
                  <a:lnTo>
                    <a:pt x="63" y="44"/>
                  </a:lnTo>
                  <a:lnTo>
                    <a:pt x="32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5" name="Freeform 29"/>
            <p:cNvSpPr>
              <a:spLocks/>
            </p:cNvSpPr>
            <p:nvPr/>
          </p:nvSpPr>
          <p:spPr bwMode="auto">
            <a:xfrm rot="5400000">
              <a:off x="2452" y="808"/>
              <a:ext cx="238" cy="88"/>
            </a:xfrm>
            <a:custGeom>
              <a:avLst/>
              <a:gdLst/>
              <a:ahLst/>
              <a:cxnLst>
                <a:cxn ang="0">
                  <a:pos x="310" y="233"/>
                </a:cxn>
                <a:cxn ang="0">
                  <a:pos x="513" y="101"/>
                </a:cxn>
                <a:cxn ang="0">
                  <a:pos x="715" y="29"/>
                </a:cxn>
                <a:cxn ang="0">
                  <a:pos x="590" y="0"/>
                </a:cxn>
                <a:cxn ang="0">
                  <a:pos x="327" y="43"/>
                </a:cxn>
                <a:cxn ang="0">
                  <a:pos x="327" y="117"/>
                </a:cxn>
                <a:cxn ang="0">
                  <a:pos x="280" y="189"/>
                </a:cxn>
                <a:cxn ang="0">
                  <a:pos x="93" y="277"/>
                </a:cxn>
                <a:cxn ang="0">
                  <a:pos x="0" y="350"/>
                </a:cxn>
                <a:cxn ang="0">
                  <a:pos x="203" y="263"/>
                </a:cxn>
                <a:cxn ang="0">
                  <a:pos x="295" y="248"/>
                </a:cxn>
                <a:cxn ang="0">
                  <a:pos x="310" y="233"/>
                </a:cxn>
              </a:cxnLst>
              <a:rect l="0" t="0" r="r" b="b"/>
              <a:pathLst>
                <a:path w="715" h="350">
                  <a:moveTo>
                    <a:pt x="310" y="233"/>
                  </a:moveTo>
                  <a:lnTo>
                    <a:pt x="513" y="101"/>
                  </a:lnTo>
                  <a:lnTo>
                    <a:pt x="715" y="29"/>
                  </a:lnTo>
                  <a:lnTo>
                    <a:pt x="590" y="0"/>
                  </a:lnTo>
                  <a:lnTo>
                    <a:pt x="327" y="43"/>
                  </a:lnTo>
                  <a:lnTo>
                    <a:pt x="327" y="117"/>
                  </a:lnTo>
                  <a:lnTo>
                    <a:pt x="280" y="189"/>
                  </a:lnTo>
                  <a:lnTo>
                    <a:pt x="93" y="277"/>
                  </a:lnTo>
                  <a:lnTo>
                    <a:pt x="0" y="350"/>
                  </a:lnTo>
                  <a:lnTo>
                    <a:pt x="203" y="263"/>
                  </a:lnTo>
                  <a:lnTo>
                    <a:pt x="295" y="248"/>
                  </a:lnTo>
                  <a:lnTo>
                    <a:pt x="310" y="2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6" name="Freeform 30"/>
            <p:cNvSpPr>
              <a:spLocks/>
            </p:cNvSpPr>
            <p:nvPr/>
          </p:nvSpPr>
          <p:spPr bwMode="auto">
            <a:xfrm rot="5400000">
              <a:off x="2136" y="1005"/>
              <a:ext cx="93" cy="33"/>
            </a:xfrm>
            <a:custGeom>
              <a:avLst/>
              <a:gdLst/>
              <a:ahLst/>
              <a:cxnLst>
                <a:cxn ang="0">
                  <a:pos x="217" y="15"/>
                </a:cxn>
                <a:cxn ang="0">
                  <a:pos x="0" y="132"/>
                </a:cxn>
                <a:cxn ang="0">
                  <a:pos x="16" y="58"/>
                </a:cxn>
                <a:cxn ang="0">
                  <a:pos x="280" y="0"/>
                </a:cxn>
                <a:cxn ang="0">
                  <a:pos x="217" y="15"/>
                </a:cxn>
              </a:cxnLst>
              <a:rect l="0" t="0" r="r" b="b"/>
              <a:pathLst>
                <a:path w="280" h="132">
                  <a:moveTo>
                    <a:pt x="217" y="15"/>
                  </a:moveTo>
                  <a:lnTo>
                    <a:pt x="0" y="132"/>
                  </a:lnTo>
                  <a:lnTo>
                    <a:pt x="16" y="58"/>
                  </a:lnTo>
                  <a:lnTo>
                    <a:pt x="280" y="0"/>
                  </a:lnTo>
                  <a:lnTo>
                    <a:pt x="217" y="1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7" name="Freeform 31"/>
            <p:cNvSpPr>
              <a:spLocks/>
            </p:cNvSpPr>
            <p:nvPr/>
          </p:nvSpPr>
          <p:spPr bwMode="auto">
            <a:xfrm rot="5400000">
              <a:off x="2328" y="1002"/>
              <a:ext cx="186" cy="120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497" y="131"/>
                </a:cxn>
                <a:cxn ang="0">
                  <a:pos x="403" y="277"/>
                </a:cxn>
                <a:cxn ang="0">
                  <a:pos x="202" y="409"/>
                </a:cxn>
                <a:cxn ang="0">
                  <a:pos x="0" y="481"/>
                </a:cxn>
                <a:cxn ang="0">
                  <a:pos x="187" y="452"/>
                </a:cxn>
                <a:cxn ang="0">
                  <a:pos x="311" y="364"/>
                </a:cxn>
                <a:cxn ang="0">
                  <a:pos x="497" y="263"/>
                </a:cxn>
                <a:cxn ang="0">
                  <a:pos x="513" y="321"/>
                </a:cxn>
                <a:cxn ang="0">
                  <a:pos x="560" y="146"/>
                </a:cxn>
                <a:cxn ang="0">
                  <a:pos x="543" y="14"/>
                </a:cxn>
                <a:cxn ang="0">
                  <a:pos x="560" y="0"/>
                </a:cxn>
              </a:cxnLst>
              <a:rect l="0" t="0" r="r" b="b"/>
              <a:pathLst>
                <a:path w="560" h="481">
                  <a:moveTo>
                    <a:pt x="560" y="0"/>
                  </a:moveTo>
                  <a:lnTo>
                    <a:pt x="497" y="131"/>
                  </a:lnTo>
                  <a:lnTo>
                    <a:pt x="403" y="277"/>
                  </a:lnTo>
                  <a:lnTo>
                    <a:pt x="202" y="409"/>
                  </a:lnTo>
                  <a:lnTo>
                    <a:pt x="0" y="481"/>
                  </a:lnTo>
                  <a:lnTo>
                    <a:pt x="187" y="452"/>
                  </a:lnTo>
                  <a:lnTo>
                    <a:pt x="311" y="364"/>
                  </a:lnTo>
                  <a:lnTo>
                    <a:pt x="497" y="263"/>
                  </a:lnTo>
                  <a:lnTo>
                    <a:pt x="513" y="321"/>
                  </a:lnTo>
                  <a:lnTo>
                    <a:pt x="560" y="146"/>
                  </a:lnTo>
                  <a:lnTo>
                    <a:pt x="543" y="1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BA67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8" name="Freeform 32"/>
            <p:cNvSpPr>
              <a:spLocks/>
            </p:cNvSpPr>
            <p:nvPr/>
          </p:nvSpPr>
          <p:spPr bwMode="auto">
            <a:xfrm rot="5400000">
              <a:off x="2130" y="885"/>
              <a:ext cx="187" cy="106"/>
            </a:xfrm>
            <a:custGeom>
              <a:avLst/>
              <a:gdLst/>
              <a:ahLst/>
              <a:cxnLst>
                <a:cxn ang="0">
                  <a:pos x="48" y="74"/>
                </a:cxn>
                <a:cxn ang="0">
                  <a:pos x="156" y="205"/>
                </a:cxn>
                <a:cxn ang="0">
                  <a:pos x="265" y="321"/>
                </a:cxn>
                <a:cxn ang="0">
                  <a:pos x="374" y="380"/>
                </a:cxn>
                <a:cxn ang="0">
                  <a:pos x="529" y="423"/>
                </a:cxn>
                <a:cxn ang="0">
                  <a:pos x="560" y="380"/>
                </a:cxn>
                <a:cxn ang="0">
                  <a:pos x="468" y="220"/>
                </a:cxn>
                <a:cxn ang="0">
                  <a:pos x="468" y="321"/>
                </a:cxn>
                <a:cxn ang="0">
                  <a:pos x="328" y="74"/>
                </a:cxn>
                <a:cxn ang="0">
                  <a:pos x="436" y="321"/>
                </a:cxn>
                <a:cxn ang="0">
                  <a:pos x="280" y="58"/>
                </a:cxn>
                <a:cxn ang="0">
                  <a:pos x="374" y="321"/>
                </a:cxn>
                <a:cxn ang="0">
                  <a:pos x="203" y="58"/>
                </a:cxn>
                <a:cxn ang="0">
                  <a:pos x="296" y="292"/>
                </a:cxn>
                <a:cxn ang="0">
                  <a:pos x="110" y="0"/>
                </a:cxn>
                <a:cxn ang="0">
                  <a:pos x="203" y="205"/>
                </a:cxn>
                <a:cxn ang="0">
                  <a:pos x="33" y="0"/>
                </a:cxn>
                <a:cxn ang="0">
                  <a:pos x="0" y="29"/>
                </a:cxn>
                <a:cxn ang="0">
                  <a:pos x="48" y="74"/>
                </a:cxn>
              </a:cxnLst>
              <a:rect l="0" t="0" r="r" b="b"/>
              <a:pathLst>
                <a:path w="560" h="423">
                  <a:moveTo>
                    <a:pt x="48" y="74"/>
                  </a:moveTo>
                  <a:lnTo>
                    <a:pt x="156" y="205"/>
                  </a:lnTo>
                  <a:lnTo>
                    <a:pt x="265" y="321"/>
                  </a:lnTo>
                  <a:lnTo>
                    <a:pt x="374" y="380"/>
                  </a:lnTo>
                  <a:lnTo>
                    <a:pt x="529" y="423"/>
                  </a:lnTo>
                  <a:lnTo>
                    <a:pt x="560" y="380"/>
                  </a:lnTo>
                  <a:lnTo>
                    <a:pt x="468" y="220"/>
                  </a:lnTo>
                  <a:lnTo>
                    <a:pt x="468" y="321"/>
                  </a:lnTo>
                  <a:lnTo>
                    <a:pt x="328" y="74"/>
                  </a:lnTo>
                  <a:lnTo>
                    <a:pt x="436" y="321"/>
                  </a:lnTo>
                  <a:lnTo>
                    <a:pt x="280" y="58"/>
                  </a:lnTo>
                  <a:lnTo>
                    <a:pt x="374" y="321"/>
                  </a:lnTo>
                  <a:lnTo>
                    <a:pt x="203" y="58"/>
                  </a:lnTo>
                  <a:lnTo>
                    <a:pt x="296" y="292"/>
                  </a:lnTo>
                  <a:lnTo>
                    <a:pt x="110" y="0"/>
                  </a:lnTo>
                  <a:lnTo>
                    <a:pt x="203" y="205"/>
                  </a:lnTo>
                  <a:lnTo>
                    <a:pt x="33" y="0"/>
                  </a:lnTo>
                  <a:lnTo>
                    <a:pt x="0" y="29"/>
                  </a:lnTo>
                  <a:lnTo>
                    <a:pt x="48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09" name="Freeform 33"/>
            <p:cNvSpPr>
              <a:spLocks/>
            </p:cNvSpPr>
            <p:nvPr/>
          </p:nvSpPr>
          <p:spPr bwMode="auto">
            <a:xfrm rot="5400000">
              <a:off x="2452" y="731"/>
              <a:ext cx="140" cy="132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33" y="73"/>
                </a:cxn>
                <a:cxn ang="0">
                  <a:pos x="280" y="161"/>
                </a:cxn>
                <a:cxn ang="0">
                  <a:pos x="420" y="233"/>
                </a:cxn>
                <a:cxn ang="0">
                  <a:pos x="327" y="293"/>
                </a:cxn>
                <a:cxn ang="0">
                  <a:pos x="295" y="453"/>
                </a:cxn>
                <a:cxn ang="0">
                  <a:pos x="233" y="379"/>
                </a:cxn>
                <a:cxn ang="0">
                  <a:pos x="140" y="482"/>
                </a:cxn>
                <a:cxn ang="0">
                  <a:pos x="0" y="525"/>
                </a:cxn>
                <a:cxn ang="0">
                  <a:pos x="233" y="350"/>
                </a:cxn>
                <a:cxn ang="0">
                  <a:pos x="78" y="424"/>
                </a:cxn>
                <a:cxn ang="0">
                  <a:pos x="218" y="248"/>
                </a:cxn>
                <a:cxn ang="0">
                  <a:pos x="78" y="408"/>
                </a:cxn>
                <a:cxn ang="0">
                  <a:pos x="170" y="176"/>
                </a:cxn>
                <a:cxn ang="0">
                  <a:pos x="63" y="336"/>
                </a:cxn>
                <a:cxn ang="0">
                  <a:pos x="140" y="116"/>
                </a:cxn>
                <a:cxn ang="0">
                  <a:pos x="30" y="293"/>
                </a:cxn>
                <a:cxn ang="0">
                  <a:pos x="63" y="116"/>
                </a:cxn>
                <a:cxn ang="0">
                  <a:pos x="0" y="161"/>
                </a:cxn>
                <a:cxn ang="0">
                  <a:pos x="47" y="30"/>
                </a:cxn>
                <a:cxn ang="0">
                  <a:pos x="109" y="14"/>
                </a:cxn>
                <a:cxn ang="0">
                  <a:pos x="124" y="0"/>
                </a:cxn>
              </a:cxnLst>
              <a:rect l="0" t="0" r="r" b="b"/>
              <a:pathLst>
                <a:path w="420" h="525">
                  <a:moveTo>
                    <a:pt x="124" y="0"/>
                  </a:moveTo>
                  <a:lnTo>
                    <a:pt x="233" y="73"/>
                  </a:lnTo>
                  <a:lnTo>
                    <a:pt x="280" y="161"/>
                  </a:lnTo>
                  <a:lnTo>
                    <a:pt x="420" y="233"/>
                  </a:lnTo>
                  <a:lnTo>
                    <a:pt x="327" y="293"/>
                  </a:lnTo>
                  <a:lnTo>
                    <a:pt x="295" y="453"/>
                  </a:lnTo>
                  <a:lnTo>
                    <a:pt x="233" y="379"/>
                  </a:lnTo>
                  <a:lnTo>
                    <a:pt x="140" y="482"/>
                  </a:lnTo>
                  <a:lnTo>
                    <a:pt x="0" y="525"/>
                  </a:lnTo>
                  <a:lnTo>
                    <a:pt x="233" y="350"/>
                  </a:lnTo>
                  <a:lnTo>
                    <a:pt x="78" y="424"/>
                  </a:lnTo>
                  <a:lnTo>
                    <a:pt x="218" y="248"/>
                  </a:lnTo>
                  <a:lnTo>
                    <a:pt x="78" y="408"/>
                  </a:lnTo>
                  <a:lnTo>
                    <a:pt x="170" y="176"/>
                  </a:lnTo>
                  <a:lnTo>
                    <a:pt x="63" y="336"/>
                  </a:lnTo>
                  <a:lnTo>
                    <a:pt x="140" y="116"/>
                  </a:lnTo>
                  <a:lnTo>
                    <a:pt x="30" y="293"/>
                  </a:lnTo>
                  <a:lnTo>
                    <a:pt x="63" y="116"/>
                  </a:lnTo>
                  <a:lnTo>
                    <a:pt x="0" y="161"/>
                  </a:lnTo>
                  <a:lnTo>
                    <a:pt x="47" y="30"/>
                  </a:lnTo>
                  <a:lnTo>
                    <a:pt x="109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0" name="Freeform 34"/>
            <p:cNvSpPr>
              <a:spLocks/>
            </p:cNvSpPr>
            <p:nvPr/>
          </p:nvSpPr>
          <p:spPr bwMode="auto">
            <a:xfrm rot="5400000">
              <a:off x="2027" y="735"/>
              <a:ext cx="93" cy="124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59"/>
                </a:cxn>
                <a:cxn ang="0">
                  <a:pos x="187" y="394"/>
                </a:cxn>
                <a:cxn ang="0">
                  <a:pos x="280" y="497"/>
                </a:cxn>
                <a:cxn ang="0">
                  <a:pos x="170" y="219"/>
                </a:cxn>
                <a:cxn ang="0">
                  <a:pos x="170" y="117"/>
                </a:cxn>
                <a:cxn ang="0">
                  <a:pos x="249" y="102"/>
                </a:cxn>
                <a:cxn ang="0">
                  <a:pos x="109" y="45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280" h="497">
                  <a:moveTo>
                    <a:pt x="47" y="0"/>
                  </a:moveTo>
                  <a:lnTo>
                    <a:pt x="47" y="59"/>
                  </a:lnTo>
                  <a:lnTo>
                    <a:pt x="187" y="394"/>
                  </a:lnTo>
                  <a:lnTo>
                    <a:pt x="280" y="497"/>
                  </a:lnTo>
                  <a:lnTo>
                    <a:pt x="170" y="219"/>
                  </a:lnTo>
                  <a:lnTo>
                    <a:pt x="170" y="117"/>
                  </a:lnTo>
                  <a:lnTo>
                    <a:pt x="249" y="102"/>
                  </a:lnTo>
                  <a:lnTo>
                    <a:pt x="109" y="45"/>
                  </a:ln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1" name="Freeform 35"/>
            <p:cNvSpPr>
              <a:spLocks/>
            </p:cNvSpPr>
            <p:nvPr/>
          </p:nvSpPr>
          <p:spPr bwMode="auto">
            <a:xfrm rot="5400000">
              <a:off x="2333" y="859"/>
              <a:ext cx="228" cy="117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124" y="278"/>
                </a:cxn>
                <a:cxn ang="0">
                  <a:pos x="232" y="219"/>
                </a:cxn>
                <a:cxn ang="0">
                  <a:pos x="372" y="161"/>
                </a:cxn>
                <a:cxn ang="0">
                  <a:pos x="481" y="102"/>
                </a:cxn>
                <a:cxn ang="0">
                  <a:pos x="527" y="44"/>
                </a:cxn>
                <a:cxn ang="0">
                  <a:pos x="575" y="0"/>
                </a:cxn>
                <a:cxn ang="0">
                  <a:pos x="684" y="0"/>
                </a:cxn>
                <a:cxn ang="0">
                  <a:pos x="621" y="30"/>
                </a:cxn>
                <a:cxn ang="0">
                  <a:pos x="560" y="73"/>
                </a:cxn>
                <a:cxn ang="0">
                  <a:pos x="497" y="147"/>
                </a:cxn>
                <a:cxn ang="0">
                  <a:pos x="341" y="205"/>
                </a:cxn>
                <a:cxn ang="0">
                  <a:pos x="155" y="278"/>
                </a:cxn>
                <a:cxn ang="0">
                  <a:pos x="77" y="379"/>
                </a:cxn>
                <a:cxn ang="0">
                  <a:pos x="0" y="467"/>
                </a:cxn>
                <a:cxn ang="0">
                  <a:pos x="0" y="453"/>
                </a:cxn>
              </a:cxnLst>
              <a:rect l="0" t="0" r="r" b="b"/>
              <a:pathLst>
                <a:path w="684" h="467">
                  <a:moveTo>
                    <a:pt x="0" y="453"/>
                  </a:moveTo>
                  <a:lnTo>
                    <a:pt x="124" y="278"/>
                  </a:lnTo>
                  <a:lnTo>
                    <a:pt x="232" y="219"/>
                  </a:lnTo>
                  <a:lnTo>
                    <a:pt x="372" y="161"/>
                  </a:lnTo>
                  <a:lnTo>
                    <a:pt x="481" y="102"/>
                  </a:lnTo>
                  <a:lnTo>
                    <a:pt x="527" y="44"/>
                  </a:lnTo>
                  <a:lnTo>
                    <a:pt x="575" y="0"/>
                  </a:lnTo>
                  <a:lnTo>
                    <a:pt x="684" y="0"/>
                  </a:lnTo>
                  <a:lnTo>
                    <a:pt x="621" y="30"/>
                  </a:lnTo>
                  <a:lnTo>
                    <a:pt x="560" y="73"/>
                  </a:lnTo>
                  <a:lnTo>
                    <a:pt x="497" y="147"/>
                  </a:lnTo>
                  <a:lnTo>
                    <a:pt x="341" y="205"/>
                  </a:lnTo>
                  <a:lnTo>
                    <a:pt x="155" y="278"/>
                  </a:lnTo>
                  <a:lnTo>
                    <a:pt x="77" y="379"/>
                  </a:lnTo>
                  <a:lnTo>
                    <a:pt x="0" y="467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2" name="Freeform 36"/>
            <p:cNvSpPr>
              <a:spLocks/>
            </p:cNvSpPr>
            <p:nvPr/>
          </p:nvSpPr>
          <p:spPr bwMode="auto">
            <a:xfrm rot="5400000">
              <a:off x="2120" y="987"/>
              <a:ext cx="223" cy="48"/>
            </a:xfrm>
            <a:custGeom>
              <a:avLst/>
              <a:gdLst/>
              <a:ahLst/>
              <a:cxnLst>
                <a:cxn ang="0">
                  <a:pos x="653" y="59"/>
                </a:cxn>
                <a:cxn ang="0">
                  <a:pos x="419" y="0"/>
                </a:cxn>
                <a:cxn ang="0">
                  <a:pos x="124" y="88"/>
                </a:cxn>
                <a:cxn ang="0">
                  <a:pos x="0" y="190"/>
                </a:cxn>
                <a:cxn ang="0">
                  <a:pos x="233" y="117"/>
                </a:cxn>
                <a:cxn ang="0">
                  <a:pos x="466" y="88"/>
                </a:cxn>
                <a:cxn ang="0">
                  <a:pos x="606" y="73"/>
                </a:cxn>
                <a:cxn ang="0">
                  <a:pos x="669" y="102"/>
                </a:cxn>
                <a:cxn ang="0">
                  <a:pos x="653" y="59"/>
                </a:cxn>
              </a:cxnLst>
              <a:rect l="0" t="0" r="r" b="b"/>
              <a:pathLst>
                <a:path w="669" h="190">
                  <a:moveTo>
                    <a:pt x="653" y="59"/>
                  </a:moveTo>
                  <a:lnTo>
                    <a:pt x="419" y="0"/>
                  </a:lnTo>
                  <a:lnTo>
                    <a:pt x="124" y="88"/>
                  </a:lnTo>
                  <a:lnTo>
                    <a:pt x="0" y="190"/>
                  </a:lnTo>
                  <a:lnTo>
                    <a:pt x="233" y="117"/>
                  </a:lnTo>
                  <a:lnTo>
                    <a:pt x="466" y="88"/>
                  </a:lnTo>
                  <a:lnTo>
                    <a:pt x="606" y="73"/>
                  </a:lnTo>
                  <a:lnTo>
                    <a:pt x="669" y="102"/>
                  </a:lnTo>
                  <a:lnTo>
                    <a:pt x="6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3" name="Freeform 37"/>
            <p:cNvSpPr>
              <a:spLocks/>
            </p:cNvSpPr>
            <p:nvPr/>
          </p:nvSpPr>
          <p:spPr bwMode="auto">
            <a:xfrm rot="5400000">
              <a:off x="1908" y="823"/>
              <a:ext cx="119" cy="127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155" y="43"/>
                </a:cxn>
                <a:cxn ang="0">
                  <a:pos x="108" y="131"/>
                </a:cxn>
                <a:cxn ang="0">
                  <a:pos x="61" y="292"/>
                </a:cxn>
                <a:cxn ang="0">
                  <a:pos x="0" y="511"/>
                </a:cxn>
                <a:cxn ang="0">
                  <a:pos x="108" y="380"/>
                </a:cxn>
                <a:cxn ang="0">
                  <a:pos x="155" y="248"/>
                </a:cxn>
                <a:cxn ang="0">
                  <a:pos x="217" y="131"/>
                </a:cxn>
                <a:cxn ang="0">
                  <a:pos x="357" y="29"/>
                </a:cxn>
                <a:cxn ang="0">
                  <a:pos x="326" y="0"/>
                </a:cxn>
                <a:cxn ang="0">
                  <a:pos x="263" y="0"/>
                </a:cxn>
              </a:cxnLst>
              <a:rect l="0" t="0" r="r" b="b"/>
              <a:pathLst>
                <a:path w="357" h="511">
                  <a:moveTo>
                    <a:pt x="263" y="0"/>
                  </a:moveTo>
                  <a:lnTo>
                    <a:pt x="155" y="43"/>
                  </a:lnTo>
                  <a:lnTo>
                    <a:pt x="108" y="131"/>
                  </a:lnTo>
                  <a:lnTo>
                    <a:pt x="61" y="292"/>
                  </a:lnTo>
                  <a:lnTo>
                    <a:pt x="0" y="511"/>
                  </a:lnTo>
                  <a:lnTo>
                    <a:pt x="108" y="380"/>
                  </a:lnTo>
                  <a:lnTo>
                    <a:pt x="155" y="248"/>
                  </a:lnTo>
                  <a:lnTo>
                    <a:pt x="217" y="131"/>
                  </a:lnTo>
                  <a:lnTo>
                    <a:pt x="357" y="29"/>
                  </a:lnTo>
                  <a:lnTo>
                    <a:pt x="326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4" name="Freeform 38"/>
            <p:cNvSpPr>
              <a:spLocks/>
            </p:cNvSpPr>
            <p:nvPr/>
          </p:nvSpPr>
          <p:spPr bwMode="auto">
            <a:xfrm rot="5400000">
              <a:off x="2157" y="775"/>
              <a:ext cx="103" cy="73"/>
            </a:xfrm>
            <a:custGeom>
              <a:avLst/>
              <a:gdLst/>
              <a:ahLst/>
              <a:cxnLst>
                <a:cxn ang="0">
                  <a:pos x="140" y="57"/>
                </a:cxn>
                <a:cxn ang="0">
                  <a:pos x="94" y="174"/>
                </a:cxn>
                <a:cxn ang="0">
                  <a:pos x="170" y="232"/>
                </a:cxn>
                <a:cxn ang="0">
                  <a:pos x="310" y="232"/>
                </a:cxn>
                <a:cxn ang="0">
                  <a:pos x="124" y="277"/>
                </a:cxn>
                <a:cxn ang="0">
                  <a:pos x="31" y="291"/>
                </a:cxn>
                <a:cxn ang="0">
                  <a:pos x="0" y="174"/>
                </a:cxn>
                <a:cxn ang="0">
                  <a:pos x="0" y="43"/>
                </a:cxn>
                <a:cxn ang="0">
                  <a:pos x="201" y="0"/>
                </a:cxn>
                <a:cxn ang="0">
                  <a:pos x="280" y="72"/>
                </a:cxn>
                <a:cxn ang="0">
                  <a:pos x="155" y="43"/>
                </a:cxn>
                <a:cxn ang="0">
                  <a:pos x="140" y="57"/>
                </a:cxn>
              </a:cxnLst>
              <a:rect l="0" t="0" r="r" b="b"/>
              <a:pathLst>
                <a:path w="310" h="291">
                  <a:moveTo>
                    <a:pt x="140" y="57"/>
                  </a:moveTo>
                  <a:lnTo>
                    <a:pt x="94" y="174"/>
                  </a:lnTo>
                  <a:lnTo>
                    <a:pt x="170" y="232"/>
                  </a:lnTo>
                  <a:lnTo>
                    <a:pt x="310" y="232"/>
                  </a:lnTo>
                  <a:lnTo>
                    <a:pt x="124" y="277"/>
                  </a:lnTo>
                  <a:lnTo>
                    <a:pt x="31" y="291"/>
                  </a:lnTo>
                  <a:lnTo>
                    <a:pt x="0" y="174"/>
                  </a:lnTo>
                  <a:lnTo>
                    <a:pt x="0" y="43"/>
                  </a:lnTo>
                  <a:lnTo>
                    <a:pt x="201" y="0"/>
                  </a:lnTo>
                  <a:lnTo>
                    <a:pt x="280" y="72"/>
                  </a:lnTo>
                  <a:lnTo>
                    <a:pt x="155" y="43"/>
                  </a:lnTo>
                  <a:lnTo>
                    <a:pt x="140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5" name="Freeform 39"/>
            <p:cNvSpPr>
              <a:spLocks/>
            </p:cNvSpPr>
            <p:nvPr/>
          </p:nvSpPr>
          <p:spPr bwMode="auto">
            <a:xfrm rot="5400000">
              <a:off x="2250" y="801"/>
              <a:ext cx="109" cy="62"/>
            </a:xfrm>
            <a:custGeom>
              <a:avLst/>
              <a:gdLst/>
              <a:ahLst/>
              <a:cxnLst>
                <a:cxn ang="0">
                  <a:pos x="326" y="88"/>
                </a:cxn>
                <a:cxn ang="0">
                  <a:pos x="280" y="205"/>
                </a:cxn>
                <a:cxn ang="0">
                  <a:pos x="217" y="248"/>
                </a:cxn>
                <a:cxn ang="0">
                  <a:pos x="93" y="248"/>
                </a:cxn>
                <a:cxn ang="0">
                  <a:pos x="0" y="219"/>
                </a:cxn>
                <a:cxn ang="0">
                  <a:pos x="170" y="205"/>
                </a:cxn>
                <a:cxn ang="0">
                  <a:pos x="264" y="117"/>
                </a:cxn>
                <a:cxn ang="0">
                  <a:pos x="326" y="0"/>
                </a:cxn>
                <a:cxn ang="0">
                  <a:pos x="326" y="88"/>
                </a:cxn>
              </a:cxnLst>
              <a:rect l="0" t="0" r="r" b="b"/>
              <a:pathLst>
                <a:path w="326" h="248">
                  <a:moveTo>
                    <a:pt x="326" y="88"/>
                  </a:moveTo>
                  <a:lnTo>
                    <a:pt x="280" y="205"/>
                  </a:lnTo>
                  <a:lnTo>
                    <a:pt x="217" y="248"/>
                  </a:lnTo>
                  <a:lnTo>
                    <a:pt x="93" y="248"/>
                  </a:lnTo>
                  <a:lnTo>
                    <a:pt x="0" y="219"/>
                  </a:lnTo>
                  <a:lnTo>
                    <a:pt x="170" y="205"/>
                  </a:lnTo>
                  <a:lnTo>
                    <a:pt x="264" y="117"/>
                  </a:lnTo>
                  <a:lnTo>
                    <a:pt x="326" y="0"/>
                  </a:lnTo>
                  <a:lnTo>
                    <a:pt x="326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6" name="Freeform 40"/>
            <p:cNvSpPr>
              <a:spLocks/>
            </p:cNvSpPr>
            <p:nvPr/>
          </p:nvSpPr>
          <p:spPr bwMode="auto">
            <a:xfrm rot="5400000">
              <a:off x="2405" y="980"/>
              <a:ext cx="94" cy="87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80" y="14"/>
                </a:cxn>
                <a:cxn ang="0">
                  <a:pos x="280" y="117"/>
                </a:cxn>
                <a:cxn ang="0">
                  <a:pos x="203" y="219"/>
                </a:cxn>
                <a:cxn ang="0">
                  <a:pos x="93" y="351"/>
                </a:cxn>
                <a:cxn ang="0">
                  <a:pos x="233" y="146"/>
                </a:cxn>
                <a:cxn ang="0">
                  <a:pos x="203" y="43"/>
                </a:cxn>
                <a:cxn ang="0">
                  <a:pos x="109" y="29"/>
                </a:cxn>
                <a:cxn ang="0">
                  <a:pos x="0" y="14"/>
                </a:cxn>
                <a:cxn ang="0">
                  <a:pos x="124" y="0"/>
                </a:cxn>
              </a:cxnLst>
              <a:rect l="0" t="0" r="r" b="b"/>
              <a:pathLst>
                <a:path w="280" h="351">
                  <a:moveTo>
                    <a:pt x="124" y="0"/>
                  </a:moveTo>
                  <a:lnTo>
                    <a:pt x="280" y="14"/>
                  </a:lnTo>
                  <a:lnTo>
                    <a:pt x="280" y="117"/>
                  </a:lnTo>
                  <a:lnTo>
                    <a:pt x="203" y="219"/>
                  </a:lnTo>
                  <a:lnTo>
                    <a:pt x="93" y="351"/>
                  </a:lnTo>
                  <a:lnTo>
                    <a:pt x="233" y="146"/>
                  </a:lnTo>
                  <a:lnTo>
                    <a:pt x="203" y="43"/>
                  </a:lnTo>
                  <a:lnTo>
                    <a:pt x="109" y="29"/>
                  </a:lnTo>
                  <a:lnTo>
                    <a:pt x="0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7" name="Freeform 41"/>
            <p:cNvSpPr>
              <a:spLocks/>
            </p:cNvSpPr>
            <p:nvPr/>
          </p:nvSpPr>
          <p:spPr bwMode="auto">
            <a:xfrm rot="5400000">
              <a:off x="1731" y="578"/>
              <a:ext cx="192" cy="191"/>
            </a:xfrm>
            <a:custGeom>
              <a:avLst/>
              <a:gdLst/>
              <a:ahLst/>
              <a:cxnLst>
                <a:cxn ang="0">
                  <a:pos x="165" y="750"/>
                </a:cxn>
                <a:cxn ang="0">
                  <a:pos x="140" y="726"/>
                </a:cxn>
                <a:cxn ang="0">
                  <a:pos x="117" y="705"/>
                </a:cxn>
                <a:cxn ang="0">
                  <a:pos x="98" y="682"/>
                </a:cxn>
                <a:cxn ang="0">
                  <a:pos x="78" y="659"/>
                </a:cxn>
                <a:cxn ang="0">
                  <a:pos x="62" y="634"/>
                </a:cxn>
                <a:cxn ang="0">
                  <a:pos x="48" y="611"/>
                </a:cxn>
                <a:cxn ang="0">
                  <a:pos x="34" y="583"/>
                </a:cxn>
                <a:cxn ang="0">
                  <a:pos x="24" y="551"/>
                </a:cxn>
                <a:cxn ang="0">
                  <a:pos x="14" y="520"/>
                </a:cxn>
                <a:cxn ang="0">
                  <a:pos x="7" y="484"/>
                </a:cxn>
                <a:cxn ang="0">
                  <a:pos x="3" y="438"/>
                </a:cxn>
                <a:cxn ang="0">
                  <a:pos x="0" y="383"/>
                </a:cxn>
                <a:cxn ang="0">
                  <a:pos x="0" y="327"/>
                </a:cxn>
                <a:cxn ang="0">
                  <a:pos x="7" y="270"/>
                </a:cxn>
                <a:cxn ang="0">
                  <a:pos x="13" y="218"/>
                </a:cxn>
                <a:cxn ang="0">
                  <a:pos x="21" y="177"/>
                </a:cxn>
                <a:cxn ang="0">
                  <a:pos x="32" y="148"/>
                </a:cxn>
                <a:cxn ang="0">
                  <a:pos x="48" y="135"/>
                </a:cxn>
                <a:cxn ang="0">
                  <a:pos x="64" y="144"/>
                </a:cxn>
                <a:cxn ang="0">
                  <a:pos x="77" y="163"/>
                </a:cxn>
                <a:cxn ang="0">
                  <a:pos x="81" y="163"/>
                </a:cxn>
                <a:cxn ang="0">
                  <a:pos x="88" y="149"/>
                </a:cxn>
                <a:cxn ang="0">
                  <a:pos x="92" y="128"/>
                </a:cxn>
                <a:cxn ang="0">
                  <a:pos x="98" y="101"/>
                </a:cxn>
                <a:cxn ang="0">
                  <a:pos x="109" y="73"/>
                </a:cxn>
                <a:cxn ang="0">
                  <a:pos x="120" y="47"/>
                </a:cxn>
                <a:cxn ang="0">
                  <a:pos x="138" y="22"/>
                </a:cxn>
                <a:cxn ang="0">
                  <a:pos x="162" y="6"/>
                </a:cxn>
                <a:cxn ang="0">
                  <a:pos x="193" y="0"/>
                </a:cxn>
                <a:cxn ang="0">
                  <a:pos x="232" y="5"/>
                </a:cxn>
                <a:cxn ang="0">
                  <a:pos x="264" y="18"/>
                </a:cxn>
                <a:cxn ang="0">
                  <a:pos x="288" y="39"/>
                </a:cxn>
                <a:cxn ang="0">
                  <a:pos x="304" y="64"/>
                </a:cxn>
                <a:cxn ang="0">
                  <a:pos x="313" y="89"/>
                </a:cxn>
                <a:cxn ang="0">
                  <a:pos x="318" y="115"/>
                </a:cxn>
                <a:cxn ang="0">
                  <a:pos x="320" y="139"/>
                </a:cxn>
                <a:cxn ang="0">
                  <a:pos x="320" y="159"/>
                </a:cxn>
                <a:cxn ang="0">
                  <a:pos x="322" y="174"/>
                </a:cxn>
                <a:cxn ang="0">
                  <a:pos x="326" y="178"/>
                </a:cxn>
                <a:cxn ang="0">
                  <a:pos x="354" y="161"/>
                </a:cxn>
                <a:cxn ang="0">
                  <a:pos x="399" y="149"/>
                </a:cxn>
                <a:cxn ang="0">
                  <a:pos x="432" y="160"/>
                </a:cxn>
                <a:cxn ang="0">
                  <a:pos x="456" y="189"/>
                </a:cxn>
                <a:cxn ang="0">
                  <a:pos x="476" y="231"/>
                </a:cxn>
                <a:cxn ang="0">
                  <a:pos x="491" y="279"/>
                </a:cxn>
                <a:cxn ang="0">
                  <a:pos x="502" y="332"/>
                </a:cxn>
                <a:cxn ang="0">
                  <a:pos x="515" y="382"/>
                </a:cxn>
                <a:cxn ang="0">
                  <a:pos x="530" y="423"/>
                </a:cxn>
                <a:cxn ang="0">
                  <a:pos x="550" y="452"/>
                </a:cxn>
                <a:cxn ang="0">
                  <a:pos x="568" y="463"/>
                </a:cxn>
                <a:cxn ang="0">
                  <a:pos x="577" y="481"/>
                </a:cxn>
                <a:cxn ang="0">
                  <a:pos x="575" y="505"/>
                </a:cxn>
                <a:cxn ang="0">
                  <a:pos x="564" y="536"/>
                </a:cxn>
                <a:cxn ang="0">
                  <a:pos x="547" y="571"/>
                </a:cxn>
                <a:cxn ang="0">
                  <a:pos x="525" y="605"/>
                </a:cxn>
                <a:cxn ang="0">
                  <a:pos x="497" y="641"/>
                </a:cxn>
                <a:cxn ang="0">
                  <a:pos x="469" y="671"/>
                </a:cxn>
                <a:cxn ang="0">
                  <a:pos x="437" y="700"/>
                </a:cxn>
                <a:cxn ang="0">
                  <a:pos x="406" y="720"/>
                </a:cxn>
                <a:cxn ang="0">
                  <a:pos x="180" y="763"/>
                </a:cxn>
              </a:cxnLst>
              <a:rect l="0" t="0" r="r" b="b"/>
              <a:pathLst>
                <a:path w="578" h="763">
                  <a:moveTo>
                    <a:pt x="180" y="763"/>
                  </a:moveTo>
                  <a:lnTo>
                    <a:pt x="165" y="750"/>
                  </a:lnTo>
                  <a:lnTo>
                    <a:pt x="152" y="738"/>
                  </a:lnTo>
                  <a:lnTo>
                    <a:pt x="140" y="726"/>
                  </a:lnTo>
                  <a:lnTo>
                    <a:pt x="130" y="716"/>
                  </a:lnTo>
                  <a:lnTo>
                    <a:pt x="117" y="705"/>
                  </a:lnTo>
                  <a:lnTo>
                    <a:pt x="108" y="692"/>
                  </a:lnTo>
                  <a:lnTo>
                    <a:pt x="98" y="682"/>
                  </a:lnTo>
                  <a:lnTo>
                    <a:pt x="88" y="670"/>
                  </a:lnTo>
                  <a:lnTo>
                    <a:pt x="78" y="659"/>
                  </a:lnTo>
                  <a:lnTo>
                    <a:pt x="73" y="647"/>
                  </a:lnTo>
                  <a:lnTo>
                    <a:pt x="62" y="634"/>
                  </a:lnTo>
                  <a:lnTo>
                    <a:pt x="56" y="622"/>
                  </a:lnTo>
                  <a:lnTo>
                    <a:pt x="48" y="611"/>
                  </a:lnTo>
                  <a:lnTo>
                    <a:pt x="42" y="595"/>
                  </a:lnTo>
                  <a:lnTo>
                    <a:pt x="34" y="583"/>
                  </a:lnTo>
                  <a:lnTo>
                    <a:pt x="29" y="566"/>
                  </a:lnTo>
                  <a:lnTo>
                    <a:pt x="24" y="551"/>
                  </a:lnTo>
                  <a:lnTo>
                    <a:pt x="18" y="537"/>
                  </a:lnTo>
                  <a:lnTo>
                    <a:pt x="14" y="520"/>
                  </a:lnTo>
                  <a:lnTo>
                    <a:pt x="13" y="505"/>
                  </a:lnTo>
                  <a:lnTo>
                    <a:pt x="7" y="484"/>
                  </a:lnTo>
                  <a:lnTo>
                    <a:pt x="4" y="463"/>
                  </a:lnTo>
                  <a:lnTo>
                    <a:pt x="3" y="438"/>
                  </a:lnTo>
                  <a:lnTo>
                    <a:pt x="1" y="411"/>
                  </a:lnTo>
                  <a:lnTo>
                    <a:pt x="0" y="383"/>
                  </a:lnTo>
                  <a:lnTo>
                    <a:pt x="1" y="356"/>
                  </a:lnTo>
                  <a:lnTo>
                    <a:pt x="0" y="327"/>
                  </a:lnTo>
                  <a:lnTo>
                    <a:pt x="4" y="299"/>
                  </a:lnTo>
                  <a:lnTo>
                    <a:pt x="7" y="270"/>
                  </a:lnTo>
                  <a:lnTo>
                    <a:pt x="10" y="244"/>
                  </a:lnTo>
                  <a:lnTo>
                    <a:pt x="13" y="218"/>
                  </a:lnTo>
                  <a:lnTo>
                    <a:pt x="18" y="195"/>
                  </a:lnTo>
                  <a:lnTo>
                    <a:pt x="21" y="177"/>
                  </a:lnTo>
                  <a:lnTo>
                    <a:pt x="28" y="161"/>
                  </a:lnTo>
                  <a:lnTo>
                    <a:pt x="32" y="148"/>
                  </a:lnTo>
                  <a:lnTo>
                    <a:pt x="41" y="138"/>
                  </a:lnTo>
                  <a:lnTo>
                    <a:pt x="48" y="135"/>
                  </a:lnTo>
                  <a:lnTo>
                    <a:pt x="55" y="135"/>
                  </a:lnTo>
                  <a:lnTo>
                    <a:pt x="64" y="144"/>
                  </a:lnTo>
                  <a:lnTo>
                    <a:pt x="76" y="159"/>
                  </a:lnTo>
                  <a:lnTo>
                    <a:pt x="77" y="163"/>
                  </a:lnTo>
                  <a:lnTo>
                    <a:pt x="78" y="164"/>
                  </a:lnTo>
                  <a:lnTo>
                    <a:pt x="81" y="163"/>
                  </a:lnTo>
                  <a:lnTo>
                    <a:pt x="84" y="157"/>
                  </a:lnTo>
                  <a:lnTo>
                    <a:pt x="88" y="149"/>
                  </a:lnTo>
                  <a:lnTo>
                    <a:pt x="90" y="141"/>
                  </a:lnTo>
                  <a:lnTo>
                    <a:pt x="92" y="128"/>
                  </a:lnTo>
                  <a:lnTo>
                    <a:pt x="95" y="117"/>
                  </a:lnTo>
                  <a:lnTo>
                    <a:pt x="98" y="101"/>
                  </a:lnTo>
                  <a:lnTo>
                    <a:pt x="103" y="88"/>
                  </a:lnTo>
                  <a:lnTo>
                    <a:pt x="109" y="73"/>
                  </a:lnTo>
                  <a:lnTo>
                    <a:pt x="115" y="61"/>
                  </a:lnTo>
                  <a:lnTo>
                    <a:pt x="120" y="47"/>
                  </a:lnTo>
                  <a:lnTo>
                    <a:pt x="130" y="35"/>
                  </a:lnTo>
                  <a:lnTo>
                    <a:pt x="138" y="22"/>
                  </a:lnTo>
                  <a:lnTo>
                    <a:pt x="150" y="14"/>
                  </a:lnTo>
                  <a:lnTo>
                    <a:pt x="162" y="6"/>
                  </a:lnTo>
                  <a:lnTo>
                    <a:pt x="176" y="1"/>
                  </a:lnTo>
                  <a:lnTo>
                    <a:pt x="193" y="0"/>
                  </a:lnTo>
                  <a:lnTo>
                    <a:pt x="214" y="1"/>
                  </a:lnTo>
                  <a:lnTo>
                    <a:pt x="232" y="5"/>
                  </a:lnTo>
                  <a:lnTo>
                    <a:pt x="248" y="11"/>
                  </a:lnTo>
                  <a:lnTo>
                    <a:pt x="264" y="18"/>
                  </a:lnTo>
                  <a:lnTo>
                    <a:pt x="277" y="28"/>
                  </a:lnTo>
                  <a:lnTo>
                    <a:pt x="288" y="39"/>
                  </a:lnTo>
                  <a:lnTo>
                    <a:pt x="298" y="52"/>
                  </a:lnTo>
                  <a:lnTo>
                    <a:pt x="304" y="64"/>
                  </a:lnTo>
                  <a:lnTo>
                    <a:pt x="309" y="77"/>
                  </a:lnTo>
                  <a:lnTo>
                    <a:pt x="313" y="89"/>
                  </a:lnTo>
                  <a:lnTo>
                    <a:pt x="318" y="102"/>
                  </a:lnTo>
                  <a:lnTo>
                    <a:pt x="318" y="115"/>
                  </a:lnTo>
                  <a:lnTo>
                    <a:pt x="319" y="128"/>
                  </a:lnTo>
                  <a:lnTo>
                    <a:pt x="320" y="139"/>
                  </a:lnTo>
                  <a:lnTo>
                    <a:pt x="320" y="149"/>
                  </a:lnTo>
                  <a:lnTo>
                    <a:pt x="320" y="159"/>
                  </a:lnTo>
                  <a:lnTo>
                    <a:pt x="322" y="168"/>
                  </a:lnTo>
                  <a:lnTo>
                    <a:pt x="322" y="174"/>
                  </a:lnTo>
                  <a:lnTo>
                    <a:pt x="323" y="177"/>
                  </a:lnTo>
                  <a:lnTo>
                    <a:pt x="326" y="178"/>
                  </a:lnTo>
                  <a:lnTo>
                    <a:pt x="330" y="180"/>
                  </a:lnTo>
                  <a:lnTo>
                    <a:pt x="354" y="161"/>
                  </a:lnTo>
                  <a:lnTo>
                    <a:pt x="379" y="151"/>
                  </a:lnTo>
                  <a:lnTo>
                    <a:pt x="399" y="149"/>
                  </a:lnTo>
                  <a:lnTo>
                    <a:pt x="417" y="151"/>
                  </a:lnTo>
                  <a:lnTo>
                    <a:pt x="432" y="160"/>
                  </a:lnTo>
                  <a:lnTo>
                    <a:pt x="445" y="173"/>
                  </a:lnTo>
                  <a:lnTo>
                    <a:pt x="456" y="189"/>
                  </a:lnTo>
                  <a:lnTo>
                    <a:pt x="466" y="209"/>
                  </a:lnTo>
                  <a:lnTo>
                    <a:pt x="476" y="231"/>
                  </a:lnTo>
                  <a:lnTo>
                    <a:pt x="484" y="254"/>
                  </a:lnTo>
                  <a:lnTo>
                    <a:pt x="491" y="279"/>
                  </a:lnTo>
                  <a:lnTo>
                    <a:pt x="495" y="306"/>
                  </a:lnTo>
                  <a:lnTo>
                    <a:pt x="502" y="332"/>
                  </a:lnTo>
                  <a:lnTo>
                    <a:pt x="509" y="357"/>
                  </a:lnTo>
                  <a:lnTo>
                    <a:pt x="515" y="382"/>
                  </a:lnTo>
                  <a:lnTo>
                    <a:pt x="522" y="403"/>
                  </a:lnTo>
                  <a:lnTo>
                    <a:pt x="530" y="423"/>
                  </a:lnTo>
                  <a:lnTo>
                    <a:pt x="537" y="440"/>
                  </a:lnTo>
                  <a:lnTo>
                    <a:pt x="550" y="452"/>
                  </a:lnTo>
                  <a:lnTo>
                    <a:pt x="564" y="461"/>
                  </a:lnTo>
                  <a:lnTo>
                    <a:pt x="568" y="463"/>
                  </a:lnTo>
                  <a:lnTo>
                    <a:pt x="574" y="471"/>
                  </a:lnTo>
                  <a:lnTo>
                    <a:pt x="577" y="481"/>
                  </a:lnTo>
                  <a:lnTo>
                    <a:pt x="578" y="492"/>
                  </a:lnTo>
                  <a:lnTo>
                    <a:pt x="575" y="505"/>
                  </a:lnTo>
                  <a:lnTo>
                    <a:pt x="571" y="521"/>
                  </a:lnTo>
                  <a:lnTo>
                    <a:pt x="564" y="536"/>
                  </a:lnTo>
                  <a:lnTo>
                    <a:pt x="556" y="551"/>
                  </a:lnTo>
                  <a:lnTo>
                    <a:pt x="547" y="571"/>
                  </a:lnTo>
                  <a:lnTo>
                    <a:pt x="537" y="590"/>
                  </a:lnTo>
                  <a:lnTo>
                    <a:pt x="525" y="605"/>
                  </a:lnTo>
                  <a:lnTo>
                    <a:pt x="512" y="624"/>
                  </a:lnTo>
                  <a:lnTo>
                    <a:pt x="497" y="641"/>
                  </a:lnTo>
                  <a:lnTo>
                    <a:pt x="483" y="658"/>
                  </a:lnTo>
                  <a:lnTo>
                    <a:pt x="469" y="671"/>
                  </a:lnTo>
                  <a:lnTo>
                    <a:pt x="453" y="687"/>
                  </a:lnTo>
                  <a:lnTo>
                    <a:pt x="437" y="700"/>
                  </a:lnTo>
                  <a:lnTo>
                    <a:pt x="421" y="712"/>
                  </a:lnTo>
                  <a:lnTo>
                    <a:pt x="406" y="720"/>
                  </a:lnTo>
                  <a:lnTo>
                    <a:pt x="395" y="730"/>
                  </a:lnTo>
                  <a:lnTo>
                    <a:pt x="180" y="763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8" name="Freeform 42"/>
            <p:cNvSpPr>
              <a:spLocks/>
            </p:cNvSpPr>
            <p:nvPr/>
          </p:nvSpPr>
          <p:spPr bwMode="auto">
            <a:xfrm rot="5400000">
              <a:off x="1738" y="620"/>
              <a:ext cx="61" cy="92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118" y="237"/>
                </a:cxn>
                <a:cxn ang="0">
                  <a:pos x="182" y="347"/>
                </a:cxn>
                <a:cxn ang="0">
                  <a:pos x="171" y="369"/>
                </a:cxn>
                <a:cxn ang="0">
                  <a:pos x="76" y="281"/>
                </a:cxn>
                <a:cxn ang="0">
                  <a:pos x="33" y="180"/>
                </a:cxn>
                <a:cxn ang="0">
                  <a:pos x="0" y="67"/>
                </a:cxn>
                <a:cxn ang="0">
                  <a:pos x="33" y="0"/>
                </a:cxn>
                <a:cxn ang="0">
                  <a:pos x="63" y="22"/>
                </a:cxn>
                <a:cxn ang="0">
                  <a:pos x="63" y="57"/>
                </a:cxn>
              </a:cxnLst>
              <a:rect l="0" t="0" r="r" b="b"/>
              <a:pathLst>
                <a:path w="182" h="369">
                  <a:moveTo>
                    <a:pt x="63" y="57"/>
                  </a:moveTo>
                  <a:lnTo>
                    <a:pt x="118" y="237"/>
                  </a:lnTo>
                  <a:lnTo>
                    <a:pt x="182" y="347"/>
                  </a:lnTo>
                  <a:lnTo>
                    <a:pt x="171" y="369"/>
                  </a:lnTo>
                  <a:lnTo>
                    <a:pt x="76" y="281"/>
                  </a:lnTo>
                  <a:lnTo>
                    <a:pt x="33" y="180"/>
                  </a:lnTo>
                  <a:lnTo>
                    <a:pt x="0" y="67"/>
                  </a:lnTo>
                  <a:lnTo>
                    <a:pt x="33" y="0"/>
                  </a:lnTo>
                  <a:lnTo>
                    <a:pt x="63" y="22"/>
                  </a:lnTo>
                  <a:lnTo>
                    <a:pt x="63" y="57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19" name="Freeform 43"/>
            <p:cNvSpPr>
              <a:spLocks/>
            </p:cNvSpPr>
            <p:nvPr/>
          </p:nvSpPr>
          <p:spPr bwMode="auto">
            <a:xfrm rot="5400000">
              <a:off x="1795" y="704"/>
              <a:ext cx="28" cy="56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63" y="112"/>
                </a:cxn>
                <a:cxn ang="0">
                  <a:pos x="63" y="225"/>
                </a:cxn>
                <a:cxn ang="0">
                  <a:pos x="84" y="146"/>
                </a:cxn>
                <a:cxn ang="0">
                  <a:pos x="84" y="33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84" h="225">
                  <a:moveTo>
                    <a:pt x="21" y="33"/>
                  </a:moveTo>
                  <a:lnTo>
                    <a:pt x="63" y="112"/>
                  </a:lnTo>
                  <a:lnTo>
                    <a:pt x="63" y="225"/>
                  </a:lnTo>
                  <a:lnTo>
                    <a:pt x="84" y="146"/>
                  </a:lnTo>
                  <a:lnTo>
                    <a:pt x="84" y="33"/>
                  </a:lnTo>
                  <a:lnTo>
                    <a:pt x="0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0" name="Freeform 44"/>
            <p:cNvSpPr>
              <a:spLocks/>
            </p:cNvSpPr>
            <p:nvPr/>
          </p:nvSpPr>
          <p:spPr bwMode="auto">
            <a:xfrm rot="5400000">
              <a:off x="1788" y="626"/>
              <a:ext cx="88" cy="129"/>
            </a:xfrm>
            <a:custGeom>
              <a:avLst/>
              <a:gdLst/>
              <a:ahLst/>
              <a:cxnLst>
                <a:cxn ang="0">
                  <a:pos x="9" y="113"/>
                </a:cxn>
                <a:cxn ang="0">
                  <a:pos x="96" y="67"/>
                </a:cxn>
                <a:cxn ang="0">
                  <a:pos x="140" y="57"/>
                </a:cxn>
                <a:cxn ang="0">
                  <a:pos x="191" y="67"/>
                </a:cxn>
                <a:cxn ang="0">
                  <a:pos x="201" y="12"/>
                </a:cxn>
                <a:cxn ang="0">
                  <a:pos x="224" y="0"/>
                </a:cxn>
                <a:cxn ang="0">
                  <a:pos x="212" y="136"/>
                </a:cxn>
                <a:cxn ang="0">
                  <a:pos x="212" y="246"/>
                </a:cxn>
                <a:cxn ang="0">
                  <a:pos x="266" y="337"/>
                </a:cxn>
                <a:cxn ang="0">
                  <a:pos x="254" y="438"/>
                </a:cxn>
                <a:cxn ang="0">
                  <a:pos x="235" y="517"/>
                </a:cxn>
                <a:cxn ang="0">
                  <a:pos x="235" y="438"/>
                </a:cxn>
                <a:cxn ang="0">
                  <a:pos x="191" y="347"/>
                </a:cxn>
                <a:cxn ang="0">
                  <a:pos x="180" y="215"/>
                </a:cxn>
                <a:cxn ang="0">
                  <a:pos x="180" y="102"/>
                </a:cxn>
                <a:cxn ang="0">
                  <a:pos x="85" y="102"/>
                </a:cxn>
                <a:cxn ang="0">
                  <a:pos x="0" y="146"/>
                </a:cxn>
                <a:cxn ang="0">
                  <a:pos x="9" y="113"/>
                </a:cxn>
              </a:cxnLst>
              <a:rect l="0" t="0" r="r" b="b"/>
              <a:pathLst>
                <a:path w="266" h="517">
                  <a:moveTo>
                    <a:pt x="9" y="113"/>
                  </a:moveTo>
                  <a:lnTo>
                    <a:pt x="96" y="67"/>
                  </a:lnTo>
                  <a:lnTo>
                    <a:pt x="140" y="57"/>
                  </a:lnTo>
                  <a:lnTo>
                    <a:pt x="191" y="67"/>
                  </a:lnTo>
                  <a:lnTo>
                    <a:pt x="201" y="12"/>
                  </a:lnTo>
                  <a:lnTo>
                    <a:pt x="224" y="0"/>
                  </a:lnTo>
                  <a:lnTo>
                    <a:pt x="212" y="136"/>
                  </a:lnTo>
                  <a:lnTo>
                    <a:pt x="212" y="246"/>
                  </a:lnTo>
                  <a:lnTo>
                    <a:pt x="266" y="337"/>
                  </a:lnTo>
                  <a:lnTo>
                    <a:pt x="254" y="438"/>
                  </a:lnTo>
                  <a:lnTo>
                    <a:pt x="235" y="517"/>
                  </a:lnTo>
                  <a:lnTo>
                    <a:pt x="235" y="438"/>
                  </a:lnTo>
                  <a:lnTo>
                    <a:pt x="191" y="347"/>
                  </a:lnTo>
                  <a:lnTo>
                    <a:pt x="180" y="215"/>
                  </a:lnTo>
                  <a:lnTo>
                    <a:pt x="180" y="102"/>
                  </a:lnTo>
                  <a:lnTo>
                    <a:pt x="85" y="102"/>
                  </a:lnTo>
                  <a:lnTo>
                    <a:pt x="0" y="146"/>
                  </a:lnTo>
                  <a:lnTo>
                    <a:pt x="9" y="11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1" name="Freeform 45"/>
            <p:cNvSpPr>
              <a:spLocks/>
            </p:cNvSpPr>
            <p:nvPr/>
          </p:nvSpPr>
          <p:spPr bwMode="auto">
            <a:xfrm rot="5400000">
              <a:off x="1745" y="710"/>
              <a:ext cx="67" cy="61"/>
            </a:xfrm>
            <a:custGeom>
              <a:avLst/>
              <a:gdLst/>
              <a:ahLst/>
              <a:cxnLst>
                <a:cxn ang="0">
                  <a:pos x="137" y="225"/>
                </a:cxn>
                <a:cxn ang="0">
                  <a:pos x="74" y="146"/>
                </a:cxn>
                <a:cxn ang="0">
                  <a:pos x="0" y="56"/>
                </a:cxn>
                <a:cxn ang="0">
                  <a:pos x="12" y="0"/>
                </a:cxn>
                <a:cxn ang="0">
                  <a:pos x="42" y="67"/>
                </a:cxn>
                <a:cxn ang="0">
                  <a:pos x="128" y="146"/>
                </a:cxn>
                <a:cxn ang="0">
                  <a:pos x="118" y="34"/>
                </a:cxn>
                <a:cxn ang="0">
                  <a:pos x="171" y="146"/>
                </a:cxn>
                <a:cxn ang="0">
                  <a:pos x="202" y="79"/>
                </a:cxn>
                <a:cxn ang="0">
                  <a:pos x="181" y="202"/>
                </a:cxn>
                <a:cxn ang="0">
                  <a:pos x="150" y="247"/>
                </a:cxn>
                <a:cxn ang="0">
                  <a:pos x="137" y="225"/>
                </a:cxn>
              </a:cxnLst>
              <a:rect l="0" t="0" r="r" b="b"/>
              <a:pathLst>
                <a:path w="202" h="247">
                  <a:moveTo>
                    <a:pt x="137" y="225"/>
                  </a:moveTo>
                  <a:lnTo>
                    <a:pt x="74" y="146"/>
                  </a:lnTo>
                  <a:lnTo>
                    <a:pt x="0" y="56"/>
                  </a:lnTo>
                  <a:lnTo>
                    <a:pt x="12" y="0"/>
                  </a:lnTo>
                  <a:lnTo>
                    <a:pt x="42" y="67"/>
                  </a:lnTo>
                  <a:lnTo>
                    <a:pt x="128" y="146"/>
                  </a:lnTo>
                  <a:lnTo>
                    <a:pt x="118" y="34"/>
                  </a:lnTo>
                  <a:lnTo>
                    <a:pt x="171" y="146"/>
                  </a:lnTo>
                  <a:lnTo>
                    <a:pt x="202" y="79"/>
                  </a:lnTo>
                  <a:lnTo>
                    <a:pt x="181" y="202"/>
                  </a:lnTo>
                  <a:lnTo>
                    <a:pt x="150" y="247"/>
                  </a:lnTo>
                  <a:lnTo>
                    <a:pt x="137" y="2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2" name="Freeform 46"/>
            <p:cNvSpPr>
              <a:spLocks/>
            </p:cNvSpPr>
            <p:nvPr/>
          </p:nvSpPr>
          <p:spPr bwMode="auto">
            <a:xfrm rot="5400000">
              <a:off x="1788" y="651"/>
              <a:ext cx="56" cy="4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64" y="22"/>
                </a:cxn>
                <a:cxn ang="0">
                  <a:pos x="117" y="0"/>
                </a:cxn>
                <a:cxn ang="0">
                  <a:pos x="170" y="22"/>
                </a:cxn>
                <a:cxn ang="0">
                  <a:pos x="148" y="122"/>
                </a:cxn>
                <a:cxn ang="0">
                  <a:pos x="159" y="180"/>
                </a:cxn>
                <a:cxn ang="0">
                  <a:pos x="117" y="44"/>
                </a:cxn>
                <a:cxn ang="0">
                  <a:pos x="64" y="44"/>
                </a:cxn>
                <a:cxn ang="0">
                  <a:pos x="9" y="78"/>
                </a:cxn>
                <a:cxn ang="0">
                  <a:pos x="0" y="78"/>
                </a:cxn>
              </a:cxnLst>
              <a:rect l="0" t="0" r="r" b="b"/>
              <a:pathLst>
                <a:path w="170" h="180">
                  <a:moveTo>
                    <a:pt x="0" y="78"/>
                  </a:moveTo>
                  <a:lnTo>
                    <a:pt x="64" y="22"/>
                  </a:lnTo>
                  <a:lnTo>
                    <a:pt x="117" y="0"/>
                  </a:lnTo>
                  <a:lnTo>
                    <a:pt x="170" y="22"/>
                  </a:lnTo>
                  <a:lnTo>
                    <a:pt x="148" y="122"/>
                  </a:lnTo>
                  <a:lnTo>
                    <a:pt x="159" y="180"/>
                  </a:lnTo>
                  <a:lnTo>
                    <a:pt x="117" y="44"/>
                  </a:lnTo>
                  <a:lnTo>
                    <a:pt x="64" y="44"/>
                  </a:lnTo>
                  <a:lnTo>
                    <a:pt x="9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3" name="Freeform 47"/>
            <p:cNvSpPr>
              <a:spLocks/>
            </p:cNvSpPr>
            <p:nvPr/>
          </p:nvSpPr>
          <p:spPr bwMode="auto">
            <a:xfrm rot="5400000">
              <a:off x="1774" y="586"/>
              <a:ext cx="56" cy="45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42" y="0"/>
                </a:cxn>
                <a:cxn ang="0">
                  <a:pos x="106" y="0"/>
                </a:cxn>
                <a:cxn ang="0">
                  <a:pos x="148" y="23"/>
                </a:cxn>
                <a:cxn ang="0">
                  <a:pos x="170" y="101"/>
                </a:cxn>
                <a:cxn ang="0">
                  <a:pos x="138" y="180"/>
                </a:cxn>
                <a:cxn ang="0">
                  <a:pos x="138" y="68"/>
                </a:cxn>
                <a:cxn ang="0">
                  <a:pos x="116" y="180"/>
                </a:cxn>
                <a:cxn ang="0">
                  <a:pos x="85" y="46"/>
                </a:cxn>
                <a:cxn ang="0">
                  <a:pos x="75" y="180"/>
                </a:cxn>
                <a:cxn ang="0">
                  <a:pos x="42" y="79"/>
                </a:cxn>
                <a:cxn ang="0">
                  <a:pos x="42" y="180"/>
                </a:cxn>
                <a:cxn ang="0">
                  <a:pos x="11" y="114"/>
                </a:cxn>
                <a:cxn ang="0">
                  <a:pos x="0" y="146"/>
                </a:cxn>
                <a:cxn ang="0">
                  <a:pos x="0" y="125"/>
                </a:cxn>
                <a:cxn ang="0">
                  <a:pos x="0" y="101"/>
                </a:cxn>
              </a:cxnLst>
              <a:rect l="0" t="0" r="r" b="b"/>
              <a:pathLst>
                <a:path w="170" h="180">
                  <a:moveTo>
                    <a:pt x="0" y="101"/>
                  </a:moveTo>
                  <a:lnTo>
                    <a:pt x="42" y="0"/>
                  </a:lnTo>
                  <a:lnTo>
                    <a:pt x="106" y="0"/>
                  </a:lnTo>
                  <a:lnTo>
                    <a:pt x="148" y="23"/>
                  </a:lnTo>
                  <a:lnTo>
                    <a:pt x="170" y="101"/>
                  </a:lnTo>
                  <a:lnTo>
                    <a:pt x="138" y="180"/>
                  </a:lnTo>
                  <a:lnTo>
                    <a:pt x="138" y="68"/>
                  </a:lnTo>
                  <a:lnTo>
                    <a:pt x="116" y="180"/>
                  </a:lnTo>
                  <a:lnTo>
                    <a:pt x="85" y="46"/>
                  </a:lnTo>
                  <a:lnTo>
                    <a:pt x="75" y="180"/>
                  </a:lnTo>
                  <a:lnTo>
                    <a:pt x="42" y="79"/>
                  </a:lnTo>
                  <a:lnTo>
                    <a:pt x="42" y="180"/>
                  </a:lnTo>
                  <a:lnTo>
                    <a:pt x="11" y="114"/>
                  </a:lnTo>
                  <a:lnTo>
                    <a:pt x="0" y="146"/>
                  </a:lnTo>
                  <a:lnTo>
                    <a:pt x="0" y="125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4" name="Freeform 48"/>
            <p:cNvSpPr>
              <a:spLocks/>
            </p:cNvSpPr>
            <p:nvPr/>
          </p:nvSpPr>
          <p:spPr bwMode="auto">
            <a:xfrm rot="5400000">
              <a:off x="1441" y="955"/>
              <a:ext cx="571" cy="255"/>
            </a:xfrm>
            <a:custGeom>
              <a:avLst/>
              <a:gdLst/>
              <a:ahLst/>
              <a:cxnLst>
                <a:cxn ang="0">
                  <a:pos x="1682" y="782"/>
                </a:cxn>
                <a:cxn ang="0">
                  <a:pos x="1548" y="517"/>
                </a:cxn>
                <a:cxn ang="0">
                  <a:pos x="1369" y="405"/>
                </a:cxn>
                <a:cxn ang="0">
                  <a:pos x="1221" y="335"/>
                </a:cxn>
                <a:cxn ang="0">
                  <a:pos x="1041" y="279"/>
                </a:cxn>
                <a:cxn ang="0">
                  <a:pos x="864" y="251"/>
                </a:cxn>
                <a:cxn ang="0">
                  <a:pos x="743" y="224"/>
                </a:cxn>
                <a:cxn ang="0">
                  <a:pos x="610" y="209"/>
                </a:cxn>
                <a:cxn ang="0">
                  <a:pos x="536" y="70"/>
                </a:cxn>
                <a:cxn ang="0">
                  <a:pos x="402" y="0"/>
                </a:cxn>
                <a:cxn ang="0">
                  <a:pos x="207" y="14"/>
                </a:cxn>
                <a:cxn ang="0">
                  <a:pos x="44" y="70"/>
                </a:cxn>
                <a:cxn ang="0">
                  <a:pos x="0" y="167"/>
                </a:cxn>
                <a:cxn ang="0">
                  <a:pos x="178" y="266"/>
                </a:cxn>
                <a:cxn ang="0">
                  <a:pos x="402" y="321"/>
                </a:cxn>
                <a:cxn ang="0">
                  <a:pos x="536" y="251"/>
                </a:cxn>
                <a:cxn ang="0">
                  <a:pos x="610" y="251"/>
                </a:cxn>
                <a:cxn ang="0">
                  <a:pos x="878" y="293"/>
                </a:cxn>
                <a:cxn ang="0">
                  <a:pos x="1041" y="321"/>
                </a:cxn>
                <a:cxn ang="0">
                  <a:pos x="952" y="350"/>
                </a:cxn>
                <a:cxn ang="0">
                  <a:pos x="848" y="363"/>
                </a:cxn>
                <a:cxn ang="0">
                  <a:pos x="743" y="392"/>
                </a:cxn>
                <a:cxn ang="0">
                  <a:pos x="669" y="405"/>
                </a:cxn>
                <a:cxn ang="0">
                  <a:pos x="491" y="420"/>
                </a:cxn>
                <a:cxn ang="0">
                  <a:pos x="447" y="489"/>
                </a:cxn>
                <a:cxn ang="0">
                  <a:pos x="371" y="573"/>
                </a:cxn>
                <a:cxn ang="0">
                  <a:pos x="297" y="643"/>
                </a:cxn>
                <a:cxn ang="0">
                  <a:pos x="521" y="657"/>
                </a:cxn>
                <a:cxn ang="0">
                  <a:pos x="743" y="643"/>
                </a:cxn>
                <a:cxn ang="0">
                  <a:pos x="864" y="504"/>
                </a:cxn>
                <a:cxn ang="0">
                  <a:pos x="893" y="447"/>
                </a:cxn>
                <a:cxn ang="0">
                  <a:pos x="1012" y="392"/>
                </a:cxn>
                <a:cxn ang="0">
                  <a:pos x="1071" y="363"/>
                </a:cxn>
                <a:cxn ang="0">
                  <a:pos x="1191" y="378"/>
                </a:cxn>
                <a:cxn ang="0">
                  <a:pos x="1414" y="475"/>
                </a:cxn>
                <a:cxn ang="0">
                  <a:pos x="1519" y="559"/>
                </a:cxn>
                <a:cxn ang="0">
                  <a:pos x="1340" y="546"/>
                </a:cxn>
                <a:cxn ang="0">
                  <a:pos x="1176" y="559"/>
                </a:cxn>
                <a:cxn ang="0">
                  <a:pos x="1102" y="629"/>
                </a:cxn>
                <a:cxn ang="0">
                  <a:pos x="1027" y="713"/>
                </a:cxn>
                <a:cxn ang="0">
                  <a:pos x="923" y="811"/>
                </a:cxn>
                <a:cxn ang="0">
                  <a:pos x="878" y="881"/>
                </a:cxn>
                <a:cxn ang="0">
                  <a:pos x="1071" y="950"/>
                </a:cxn>
                <a:cxn ang="0">
                  <a:pos x="1279" y="881"/>
                </a:cxn>
                <a:cxn ang="0">
                  <a:pos x="1429" y="797"/>
                </a:cxn>
                <a:cxn ang="0">
                  <a:pos x="1503" y="643"/>
                </a:cxn>
                <a:cxn ang="0">
                  <a:pos x="1578" y="742"/>
                </a:cxn>
                <a:cxn ang="0">
                  <a:pos x="1667" y="853"/>
                </a:cxn>
                <a:cxn ang="0">
                  <a:pos x="1712" y="1020"/>
                </a:cxn>
                <a:cxn ang="0">
                  <a:pos x="1682" y="782"/>
                </a:cxn>
              </a:cxnLst>
              <a:rect l="0" t="0" r="r" b="b"/>
              <a:pathLst>
                <a:path w="1712" h="1020">
                  <a:moveTo>
                    <a:pt x="1682" y="782"/>
                  </a:moveTo>
                  <a:lnTo>
                    <a:pt x="1548" y="517"/>
                  </a:lnTo>
                  <a:lnTo>
                    <a:pt x="1369" y="405"/>
                  </a:lnTo>
                  <a:lnTo>
                    <a:pt x="1221" y="335"/>
                  </a:lnTo>
                  <a:lnTo>
                    <a:pt x="1041" y="279"/>
                  </a:lnTo>
                  <a:lnTo>
                    <a:pt x="864" y="251"/>
                  </a:lnTo>
                  <a:lnTo>
                    <a:pt x="743" y="224"/>
                  </a:lnTo>
                  <a:lnTo>
                    <a:pt x="610" y="209"/>
                  </a:lnTo>
                  <a:lnTo>
                    <a:pt x="536" y="70"/>
                  </a:lnTo>
                  <a:lnTo>
                    <a:pt x="402" y="0"/>
                  </a:lnTo>
                  <a:lnTo>
                    <a:pt x="207" y="14"/>
                  </a:lnTo>
                  <a:lnTo>
                    <a:pt x="44" y="70"/>
                  </a:lnTo>
                  <a:lnTo>
                    <a:pt x="0" y="167"/>
                  </a:lnTo>
                  <a:lnTo>
                    <a:pt x="178" y="266"/>
                  </a:lnTo>
                  <a:lnTo>
                    <a:pt x="402" y="321"/>
                  </a:lnTo>
                  <a:lnTo>
                    <a:pt x="536" y="251"/>
                  </a:lnTo>
                  <a:lnTo>
                    <a:pt x="610" y="251"/>
                  </a:lnTo>
                  <a:lnTo>
                    <a:pt x="878" y="293"/>
                  </a:lnTo>
                  <a:lnTo>
                    <a:pt x="1041" y="321"/>
                  </a:lnTo>
                  <a:lnTo>
                    <a:pt x="952" y="350"/>
                  </a:lnTo>
                  <a:lnTo>
                    <a:pt x="848" y="363"/>
                  </a:lnTo>
                  <a:lnTo>
                    <a:pt x="743" y="392"/>
                  </a:lnTo>
                  <a:lnTo>
                    <a:pt x="669" y="405"/>
                  </a:lnTo>
                  <a:lnTo>
                    <a:pt x="491" y="420"/>
                  </a:lnTo>
                  <a:lnTo>
                    <a:pt x="447" y="489"/>
                  </a:lnTo>
                  <a:lnTo>
                    <a:pt x="371" y="573"/>
                  </a:lnTo>
                  <a:lnTo>
                    <a:pt x="297" y="643"/>
                  </a:lnTo>
                  <a:lnTo>
                    <a:pt x="521" y="657"/>
                  </a:lnTo>
                  <a:lnTo>
                    <a:pt x="743" y="643"/>
                  </a:lnTo>
                  <a:lnTo>
                    <a:pt x="864" y="504"/>
                  </a:lnTo>
                  <a:lnTo>
                    <a:pt x="893" y="447"/>
                  </a:lnTo>
                  <a:lnTo>
                    <a:pt x="1012" y="392"/>
                  </a:lnTo>
                  <a:lnTo>
                    <a:pt x="1071" y="363"/>
                  </a:lnTo>
                  <a:lnTo>
                    <a:pt x="1191" y="378"/>
                  </a:lnTo>
                  <a:lnTo>
                    <a:pt x="1414" y="475"/>
                  </a:lnTo>
                  <a:lnTo>
                    <a:pt x="1519" y="559"/>
                  </a:lnTo>
                  <a:lnTo>
                    <a:pt x="1340" y="546"/>
                  </a:lnTo>
                  <a:lnTo>
                    <a:pt x="1176" y="559"/>
                  </a:lnTo>
                  <a:lnTo>
                    <a:pt x="1102" y="629"/>
                  </a:lnTo>
                  <a:lnTo>
                    <a:pt x="1027" y="713"/>
                  </a:lnTo>
                  <a:lnTo>
                    <a:pt x="923" y="811"/>
                  </a:lnTo>
                  <a:lnTo>
                    <a:pt x="878" y="881"/>
                  </a:lnTo>
                  <a:lnTo>
                    <a:pt x="1071" y="950"/>
                  </a:lnTo>
                  <a:lnTo>
                    <a:pt x="1279" y="881"/>
                  </a:lnTo>
                  <a:lnTo>
                    <a:pt x="1429" y="797"/>
                  </a:lnTo>
                  <a:lnTo>
                    <a:pt x="1503" y="643"/>
                  </a:lnTo>
                  <a:lnTo>
                    <a:pt x="1578" y="742"/>
                  </a:lnTo>
                  <a:lnTo>
                    <a:pt x="1667" y="853"/>
                  </a:lnTo>
                  <a:lnTo>
                    <a:pt x="1712" y="1020"/>
                  </a:lnTo>
                  <a:lnTo>
                    <a:pt x="1682" y="782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5" name="Freeform 49"/>
            <p:cNvSpPr>
              <a:spLocks/>
            </p:cNvSpPr>
            <p:nvPr/>
          </p:nvSpPr>
          <p:spPr bwMode="auto">
            <a:xfrm rot="5400000">
              <a:off x="1565" y="1060"/>
              <a:ext cx="184" cy="49"/>
            </a:xfrm>
            <a:custGeom>
              <a:avLst/>
              <a:gdLst/>
              <a:ahLst/>
              <a:cxnLst>
                <a:cxn ang="0">
                  <a:pos x="448" y="13"/>
                </a:cxn>
                <a:cxn ang="0">
                  <a:pos x="134" y="42"/>
                </a:cxn>
                <a:cxn ang="0">
                  <a:pos x="343" y="55"/>
                </a:cxn>
                <a:cxn ang="0">
                  <a:pos x="120" y="84"/>
                </a:cxn>
                <a:cxn ang="0">
                  <a:pos x="298" y="69"/>
                </a:cxn>
                <a:cxn ang="0">
                  <a:pos x="76" y="126"/>
                </a:cxn>
                <a:cxn ang="0">
                  <a:pos x="253" y="111"/>
                </a:cxn>
                <a:cxn ang="0">
                  <a:pos x="0" y="195"/>
                </a:cxn>
                <a:cxn ang="0">
                  <a:pos x="239" y="126"/>
                </a:cxn>
                <a:cxn ang="0">
                  <a:pos x="239" y="195"/>
                </a:cxn>
                <a:cxn ang="0">
                  <a:pos x="269" y="111"/>
                </a:cxn>
                <a:cxn ang="0">
                  <a:pos x="314" y="168"/>
                </a:cxn>
                <a:cxn ang="0">
                  <a:pos x="298" y="69"/>
                </a:cxn>
                <a:cxn ang="0">
                  <a:pos x="358" y="139"/>
                </a:cxn>
                <a:cxn ang="0">
                  <a:pos x="329" y="42"/>
                </a:cxn>
                <a:cxn ang="0">
                  <a:pos x="462" y="13"/>
                </a:cxn>
                <a:cxn ang="0">
                  <a:pos x="552" y="0"/>
                </a:cxn>
                <a:cxn ang="0">
                  <a:pos x="448" y="13"/>
                </a:cxn>
              </a:cxnLst>
              <a:rect l="0" t="0" r="r" b="b"/>
              <a:pathLst>
                <a:path w="552" h="195">
                  <a:moveTo>
                    <a:pt x="448" y="13"/>
                  </a:moveTo>
                  <a:lnTo>
                    <a:pt x="134" y="42"/>
                  </a:lnTo>
                  <a:lnTo>
                    <a:pt x="343" y="55"/>
                  </a:lnTo>
                  <a:lnTo>
                    <a:pt x="120" y="84"/>
                  </a:lnTo>
                  <a:lnTo>
                    <a:pt x="298" y="69"/>
                  </a:lnTo>
                  <a:lnTo>
                    <a:pt x="76" y="126"/>
                  </a:lnTo>
                  <a:lnTo>
                    <a:pt x="253" y="111"/>
                  </a:lnTo>
                  <a:lnTo>
                    <a:pt x="0" y="195"/>
                  </a:lnTo>
                  <a:lnTo>
                    <a:pt x="239" y="126"/>
                  </a:lnTo>
                  <a:lnTo>
                    <a:pt x="239" y="195"/>
                  </a:lnTo>
                  <a:lnTo>
                    <a:pt x="269" y="111"/>
                  </a:lnTo>
                  <a:lnTo>
                    <a:pt x="314" y="168"/>
                  </a:lnTo>
                  <a:lnTo>
                    <a:pt x="298" y="69"/>
                  </a:lnTo>
                  <a:lnTo>
                    <a:pt x="358" y="139"/>
                  </a:lnTo>
                  <a:lnTo>
                    <a:pt x="329" y="42"/>
                  </a:lnTo>
                  <a:lnTo>
                    <a:pt x="462" y="13"/>
                  </a:lnTo>
                  <a:lnTo>
                    <a:pt x="552" y="0"/>
                  </a:lnTo>
                  <a:lnTo>
                    <a:pt x="448" y="13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6" name="Freeform 50"/>
            <p:cNvSpPr>
              <a:spLocks/>
            </p:cNvSpPr>
            <p:nvPr/>
          </p:nvSpPr>
          <p:spPr bwMode="auto">
            <a:xfrm rot="5400000">
              <a:off x="1759" y="1095"/>
              <a:ext cx="178" cy="94"/>
            </a:xfrm>
            <a:custGeom>
              <a:avLst/>
              <a:gdLst/>
              <a:ahLst/>
              <a:cxnLst>
                <a:cxn ang="0">
                  <a:pos x="448" y="98"/>
                </a:cxn>
                <a:cxn ang="0">
                  <a:pos x="269" y="56"/>
                </a:cxn>
                <a:cxn ang="0">
                  <a:pos x="358" y="112"/>
                </a:cxn>
                <a:cxn ang="0">
                  <a:pos x="179" y="112"/>
                </a:cxn>
                <a:cxn ang="0">
                  <a:pos x="327" y="154"/>
                </a:cxn>
                <a:cxn ang="0">
                  <a:pos x="119" y="168"/>
                </a:cxn>
                <a:cxn ang="0">
                  <a:pos x="298" y="196"/>
                </a:cxn>
                <a:cxn ang="0">
                  <a:pos x="60" y="238"/>
                </a:cxn>
                <a:cxn ang="0">
                  <a:pos x="224" y="238"/>
                </a:cxn>
                <a:cxn ang="0">
                  <a:pos x="0" y="307"/>
                </a:cxn>
                <a:cxn ang="0">
                  <a:pos x="179" y="280"/>
                </a:cxn>
                <a:cxn ang="0">
                  <a:pos x="134" y="377"/>
                </a:cxn>
                <a:cxn ang="0">
                  <a:pos x="194" y="265"/>
                </a:cxn>
                <a:cxn ang="0">
                  <a:pos x="239" y="294"/>
                </a:cxn>
                <a:cxn ang="0">
                  <a:pos x="253" y="223"/>
                </a:cxn>
                <a:cxn ang="0">
                  <a:pos x="298" y="307"/>
                </a:cxn>
                <a:cxn ang="0">
                  <a:pos x="269" y="196"/>
                </a:cxn>
                <a:cxn ang="0">
                  <a:pos x="372" y="126"/>
                </a:cxn>
                <a:cxn ang="0">
                  <a:pos x="477" y="56"/>
                </a:cxn>
                <a:cxn ang="0">
                  <a:pos x="536" y="0"/>
                </a:cxn>
                <a:cxn ang="0">
                  <a:pos x="448" y="98"/>
                </a:cxn>
              </a:cxnLst>
              <a:rect l="0" t="0" r="r" b="b"/>
              <a:pathLst>
                <a:path w="536" h="377">
                  <a:moveTo>
                    <a:pt x="448" y="98"/>
                  </a:moveTo>
                  <a:lnTo>
                    <a:pt x="269" y="56"/>
                  </a:lnTo>
                  <a:lnTo>
                    <a:pt x="358" y="112"/>
                  </a:lnTo>
                  <a:lnTo>
                    <a:pt x="179" y="112"/>
                  </a:lnTo>
                  <a:lnTo>
                    <a:pt x="327" y="154"/>
                  </a:lnTo>
                  <a:lnTo>
                    <a:pt x="119" y="168"/>
                  </a:lnTo>
                  <a:lnTo>
                    <a:pt x="298" y="196"/>
                  </a:lnTo>
                  <a:lnTo>
                    <a:pt x="60" y="238"/>
                  </a:lnTo>
                  <a:lnTo>
                    <a:pt x="224" y="238"/>
                  </a:lnTo>
                  <a:lnTo>
                    <a:pt x="0" y="307"/>
                  </a:lnTo>
                  <a:lnTo>
                    <a:pt x="179" y="280"/>
                  </a:lnTo>
                  <a:lnTo>
                    <a:pt x="134" y="377"/>
                  </a:lnTo>
                  <a:lnTo>
                    <a:pt x="194" y="265"/>
                  </a:lnTo>
                  <a:lnTo>
                    <a:pt x="239" y="294"/>
                  </a:lnTo>
                  <a:lnTo>
                    <a:pt x="253" y="223"/>
                  </a:lnTo>
                  <a:lnTo>
                    <a:pt x="298" y="307"/>
                  </a:lnTo>
                  <a:lnTo>
                    <a:pt x="269" y="196"/>
                  </a:lnTo>
                  <a:lnTo>
                    <a:pt x="372" y="126"/>
                  </a:lnTo>
                  <a:lnTo>
                    <a:pt x="477" y="56"/>
                  </a:lnTo>
                  <a:lnTo>
                    <a:pt x="536" y="0"/>
                  </a:lnTo>
                  <a:lnTo>
                    <a:pt x="448" y="98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7" name="Freeform 51"/>
            <p:cNvSpPr>
              <a:spLocks/>
            </p:cNvSpPr>
            <p:nvPr/>
          </p:nvSpPr>
          <p:spPr bwMode="auto">
            <a:xfrm rot="5400000">
              <a:off x="1903" y="1217"/>
              <a:ext cx="397" cy="133"/>
            </a:xfrm>
            <a:custGeom>
              <a:avLst/>
              <a:gdLst/>
              <a:ahLst/>
              <a:cxnLst>
                <a:cxn ang="0">
                  <a:pos x="879" y="83"/>
                </a:cxn>
                <a:cxn ang="0">
                  <a:pos x="640" y="0"/>
                </a:cxn>
                <a:cxn ang="0">
                  <a:pos x="373" y="13"/>
                </a:cxn>
                <a:cxn ang="0">
                  <a:pos x="194" y="97"/>
                </a:cxn>
                <a:cxn ang="0">
                  <a:pos x="0" y="265"/>
                </a:cxn>
                <a:cxn ang="0">
                  <a:pos x="59" y="279"/>
                </a:cxn>
                <a:cxn ang="0">
                  <a:pos x="223" y="335"/>
                </a:cxn>
                <a:cxn ang="0">
                  <a:pos x="476" y="531"/>
                </a:cxn>
                <a:cxn ang="0">
                  <a:pos x="759" y="474"/>
                </a:cxn>
                <a:cxn ang="0">
                  <a:pos x="1012" y="419"/>
                </a:cxn>
                <a:cxn ang="0">
                  <a:pos x="1162" y="474"/>
                </a:cxn>
                <a:cxn ang="0">
                  <a:pos x="1191" y="516"/>
                </a:cxn>
                <a:cxn ang="0">
                  <a:pos x="1147" y="363"/>
                </a:cxn>
                <a:cxn ang="0">
                  <a:pos x="1117" y="265"/>
                </a:cxn>
                <a:cxn ang="0">
                  <a:pos x="1086" y="196"/>
                </a:cxn>
                <a:cxn ang="0">
                  <a:pos x="879" y="83"/>
                </a:cxn>
              </a:cxnLst>
              <a:rect l="0" t="0" r="r" b="b"/>
              <a:pathLst>
                <a:path w="1191" h="531">
                  <a:moveTo>
                    <a:pt x="879" y="83"/>
                  </a:moveTo>
                  <a:lnTo>
                    <a:pt x="640" y="0"/>
                  </a:lnTo>
                  <a:lnTo>
                    <a:pt x="373" y="13"/>
                  </a:lnTo>
                  <a:lnTo>
                    <a:pt x="194" y="97"/>
                  </a:lnTo>
                  <a:lnTo>
                    <a:pt x="0" y="265"/>
                  </a:lnTo>
                  <a:lnTo>
                    <a:pt x="59" y="279"/>
                  </a:lnTo>
                  <a:lnTo>
                    <a:pt x="223" y="335"/>
                  </a:lnTo>
                  <a:lnTo>
                    <a:pt x="476" y="531"/>
                  </a:lnTo>
                  <a:lnTo>
                    <a:pt x="759" y="474"/>
                  </a:lnTo>
                  <a:lnTo>
                    <a:pt x="1012" y="419"/>
                  </a:lnTo>
                  <a:lnTo>
                    <a:pt x="1162" y="474"/>
                  </a:lnTo>
                  <a:lnTo>
                    <a:pt x="1191" y="516"/>
                  </a:lnTo>
                  <a:lnTo>
                    <a:pt x="1147" y="363"/>
                  </a:lnTo>
                  <a:lnTo>
                    <a:pt x="1117" y="265"/>
                  </a:lnTo>
                  <a:lnTo>
                    <a:pt x="1086" y="196"/>
                  </a:lnTo>
                  <a:lnTo>
                    <a:pt x="879" y="83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1428" name="Freeform 52"/>
            <p:cNvSpPr>
              <a:spLocks/>
            </p:cNvSpPr>
            <p:nvPr/>
          </p:nvSpPr>
          <p:spPr bwMode="auto">
            <a:xfrm rot="5400000">
              <a:off x="1942" y="1263"/>
              <a:ext cx="303" cy="45"/>
            </a:xfrm>
            <a:custGeom>
              <a:avLst/>
              <a:gdLst/>
              <a:ahLst/>
              <a:cxnLst>
                <a:cxn ang="0">
                  <a:pos x="819" y="126"/>
                </a:cxn>
                <a:cxn ang="0">
                  <a:pos x="476" y="15"/>
                </a:cxn>
                <a:cxn ang="0">
                  <a:pos x="224" y="0"/>
                </a:cxn>
                <a:cxn ang="0">
                  <a:pos x="75" y="42"/>
                </a:cxn>
                <a:cxn ang="0">
                  <a:pos x="0" y="70"/>
                </a:cxn>
                <a:cxn ang="0">
                  <a:pos x="268" y="42"/>
                </a:cxn>
                <a:cxn ang="0">
                  <a:pos x="238" y="112"/>
                </a:cxn>
                <a:cxn ang="0">
                  <a:pos x="224" y="154"/>
                </a:cxn>
                <a:cxn ang="0">
                  <a:pos x="312" y="42"/>
                </a:cxn>
                <a:cxn ang="0">
                  <a:pos x="476" y="42"/>
                </a:cxn>
                <a:cxn ang="0">
                  <a:pos x="566" y="84"/>
                </a:cxn>
                <a:cxn ang="0">
                  <a:pos x="417" y="126"/>
                </a:cxn>
                <a:cxn ang="0">
                  <a:pos x="312" y="182"/>
                </a:cxn>
                <a:cxn ang="0">
                  <a:pos x="521" y="112"/>
                </a:cxn>
                <a:cxn ang="0">
                  <a:pos x="597" y="70"/>
                </a:cxn>
                <a:cxn ang="0">
                  <a:pos x="700" y="112"/>
                </a:cxn>
                <a:cxn ang="0">
                  <a:pos x="909" y="126"/>
                </a:cxn>
                <a:cxn ang="0">
                  <a:pos x="819" y="126"/>
                </a:cxn>
              </a:cxnLst>
              <a:rect l="0" t="0" r="r" b="b"/>
              <a:pathLst>
                <a:path w="909" h="182">
                  <a:moveTo>
                    <a:pt x="819" y="126"/>
                  </a:moveTo>
                  <a:lnTo>
                    <a:pt x="476" y="15"/>
                  </a:lnTo>
                  <a:lnTo>
                    <a:pt x="224" y="0"/>
                  </a:lnTo>
                  <a:lnTo>
                    <a:pt x="75" y="42"/>
                  </a:lnTo>
                  <a:lnTo>
                    <a:pt x="0" y="70"/>
                  </a:lnTo>
                  <a:lnTo>
                    <a:pt x="268" y="42"/>
                  </a:lnTo>
                  <a:lnTo>
                    <a:pt x="238" y="112"/>
                  </a:lnTo>
                  <a:lnTo>
                    <a:pt x="224" y="154"/>
                  </a:lnTo>
                  <a:lnTo>
                    <a:pt x="312" y="42"/>
                  </a:lnTo>
                  <a:lnTo>
                    <a:pt x="476" y="42"/>
                  </a:lnTo>
                  <a:lnTo>
                    <a:pt x="566" y="84"/>
                  </a:lnTo>
                  <a:lnTo>
                    <a:pt x="417" y="126"/>
                  </a:lnTo>
                  <a:lnTo>
                    <a:pt x="312" y="182"/>
                  </a:lnTo>
                  <a:lnTo>
                    <a:pt x="521" y="112"/>
                  </a:lnTo>
                  <a:lnTo>
                    <a:pt x="597" y="70"/>
                  </a:lnTo>
                  <a:lnTo>
                    <a:pt x="700" y="112"/>
                  </a:lnTo>
                  <a:lnTo>
                    <a:pt x="909" y="126"/>
                  </a:lnTo>
                  <a:lnTo>
                    <a:pt x="819" y="126"/>
                  </a:lnTo>
                  <a:close/>
                </a:path>
              </a:pathLst>
            </a:custGeom>
            <a:solidFill>
              <a:srgbClr val="1B5C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</p:grpSp>
      <p:sp>
        <p:nvSpPr>
          <p:cNvPr id="101430" name="AutoShape 5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FU5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4648200" y="5257800"/>
            <a:ext cx="3352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あります．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に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はなは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676400" y="5257800"/>
            <a:ext cx="1676400" cy="1066800"/>
            <a:chOff x="1599" y="476"/>
            <a:chExt cx="1016" cy="1049"/>
          </a:xfrm>
        </p:grpSpPr>
        <p:sp>
          <p:nvSpPr>
            <p:cNvPr id="107528" name="Freeform 8"/>
            <p:cNvSpPr>
              <a:spLocks/>
            </p:cNvSpPr>
            <p:nvPr/>
          </p:nvSpPr>
          <p:spPr bwMode="auto">
            <a:xfrm rot="5400000">
              <a:off x="1828" y="773"/>
              <a:ext cx="204" cy="619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1" y="278"/>
                </a:cxn>
                <a:cxn ang="0">
                  <a:pos x="105" y="335"/>
                </a:cxn>
                <a:cxn ang="0">
                  <a:pos x="164" y="390"/>
                </a:cxn>
                <a:cxn ang="0">
                  <a:pos x="254" y="586"/>
                </a:cxn>
                <a:cxn ang="0">
                  <a:pos x="447" y="1131"/>
                </a:cxn>
                <a:cxn ang="0">
                  <a:pos x="552" y="1565"/>
                </a:cxn>
                <a:cxn ang="0">
                  <a:pos x="522" y="1998"/>
                </a:cxn>
                <a:cxn ang="0">
                  <a:pos x="522" y="2319"/>
                </a:cxn>
                <a:cxn ang="0">
                  <a:pos x="522" y="2473"/>
                </a:cxn>
                <a:cxn ang="0">
                  <a:pos x="611" y="2460"/>
                </a:cxn>
                <a:cxn ang="0">
                  <a:pos x="597" y="2278"/>
                </a:cxn>
                <a:cxn ang="0">
                  <a:pos x="611" y="1704"/>
                </a:cxn>
                <a:cxn ang="0">
                  <a:pos x="597" y="1468"/>
                </a:cxn>
                <a:cxn ang="0">
                  <a:pos x="447" y="935"/>
                </a:cxn>
                <a:cxn ang="0">
                  <a:pos x="328" y="516"/>
                </a:cxn>
                <a:cxn ang="0">
                  <a:pos x="150" y="251"/>
                </a:cxn>
                <a:cxn ang="0">
                  <a:pos x="135" y="0"/>
                </a:cxn>
                <a:cxn ang="0">
                  <a:pos x="0" y="13"/>
                </a:cxn>
              </a:cxnLst>
              <a:rect l="0" t="0" r="r" b="b"/>
              <a:pathLst>
                <a:path w="611" h="2473">
                  <a:moveTo>
                    <a:pt x="0" y="13"/>
                  </a:moveTo>
                  <a:lnTo>
                    <a:pt x="61" y="278"/>
                  </a:lnTo>
                  <a:lnTo>
                    <a:pt x="105" y="335"/>
                  </a:lnTo>
                  <a:lnTo>
                    <a:pt x="164" y="390"/>
                  </a:lnTo>
                  <a:lnTo>
                    <a:pt x="254" y="586"/>
                  </a:lnTo>
                  <a:lnTo>
                    <a:pt x="447" y="1131"/>
                  </a:lnTo>
                  <a:lnTo>
                    <a:pt x="552" y="1565"/>
                  </a:lnTo>
                  <a:lnTo>
                    <a:pt x="522" y="1998"/>
                  </a:lnTo>
                  <a:lnTo>
                    <a:pt x="522" y="2319"/>
                  </a:lnTo>
                  <a:lnTo>
                    <a:pt x="522" y="2473"/>
                  </a:lnTo>
                  <a:lnTo>
                    <a:pt x="611" y="2460"/>
                  </a:lnTo>
                  <a:lnTo>
                    <a:pt x="597" y="2278"/>
                  </a:lnTo>
                  <a:lnTo>
                    <a:pt x="611" y="1704"/>
                  </a:lnTo>
                  <a:lnTo>
                    <a:pt x="597" y="1468"/>
                  </a:lnTo>
                  <a:lnTo>
                    <a:pt x="447" y="935"/>
                  </a:lnTo>
                  <a:lnTo>
                    <a:pt x="328" y="516"/>
                  </a:lnTo>
                  <a:lnTo>
                    <a:pt x="150" y="251"/>
                  </a:lnTo>
                  <a:lnTo>
                    <a:pt x="13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29" name="Freeform 9"/>
            <p:cNvSpPr>
              <a:spLocks/>
            </p:cNvSpPr>
            <p:nvPr/>
          </p:nvSpPr>
          <p:spPr bwMode="auto">
            <a:xfrm rot="5400000">
              <a:off x="2245" y="1060"/>
              <a:ext cx="114" cy="332"/>
            </a:xfrm>
            <a:custGeom>
              <a:avLst/>
              <a:gdLst/>
              <a:ahLst/>
              <a:cxnLst>
                <a:cxn ang="0">
                  <a:pos x="0" y="262"/>
                </a:cxn>
                <a:cxn ang="0">
                  <a:pos x="125" y="452"/>
                </a:cxn>
                <a:cxn ang="0">
                  <a:pos x="140" y="554"/>
                </a:cxn>
                <a:cxn ang="0">
                  <a:pos x="140" y="671"/>
                </a:cxn>
                <a:cxn ang="0">
                  <a:pos x="156" y="817"/>
                </a:cxn>
                <a:cxn ang="0">
                  <a:pos x="125" y="992"/>
                </a:cxn>
                <a:cxn ang="0">
                  <a:pos x="125" y="1182"/>
                </a:cxn>
                <a:cxn ang="0">
                  <a:pos x="109" y="1328"/>
                </a:cxn>
                <a:cxn ang="0">
                  <a:pos x="202" y="1269"/>
                </a:cxn>
                <a:cxn ang="0">
                  <a:pos x="202" y="977"/>
                </a:cxn>
                <a:cxn ang="0">
                  <a:pos x="202" y="612"/>
                </a:cxn>
                <a:cxn ang="0">
                  <a:pos x="296" y="379"/>
                </a:cxn>
                <a:cxn ang="0">
                  <a:pos x="342" y="0"/>
                </a:cxn>
                <a:cxn ang="0">
                  <a:pos x="265" y="189"/>
                </a:cxn>
                <a:cxn ang="0">
                  <a:pos x="202" y="466"/>
                </a:cxn>
                <a:cxn ang="0">
                  <a:pos x="140" y="349"/>
                </a:cxn>
                <a:cxn ang="0">
                  <a:pos x="62" y="248"/>
                </a:cxn>
                <a:cxn ang="0">
                  <a:pos x="16" y="102"/>
                </a:cxn>
                <a:cxn ang="0">
                  <a:pos x="0" y="262"/>
                </a:cxn>
              </a:cxnLst>
              <a:rect l="0" t="0" r="r" b="b"/>
              <a:pathLst>
                <a:path w="342" h="1328">
                  <a:moveTo>
                    <a:pt x="0" y="262"/>
                  </a:moveTo>
                  <a:lnTo>
                    <a:pt x="125" y="452"/>
                  </a:lnTo>
                  <a:lnTo>
                    <a:pt x="140" y="554"/>
                  </a:lnTo>
                  <a:lnTo>
                    <a:pt x="140" y="671"/>
                  </a:lnTo>
                  <a:lnTo>
                    <a:pt x="156" y="817"/>
                  </a:lnTo>
                  <a:lnTo>
                    <a:pt x="125" y="992"/>
                  </a:lnTo>
                  <a:lnTo>
                    <a:pt x="125" y="1182"/>
                  </a:lnTo>
                  <a:lnTo>
                    <a:pt x="109" y="1328"/>
                  </a:lnTo>
                  <a:lnTo>
                    <a:pt x="202" y="1269"/>
                  </a:lnTo>
                  <a:lnTo>
                    <a:pt x="202" y="977"/>
                  </a:lnTo>
                  <a:lnTo>
                    <a:pt x="202" y="612"/>
                  </a:lnTo>
                  <a:lnTo>
                    <a:pt x="296" y="379"/>
                  </a:lnTo>
                  <a:lnTo>
                    <a:pt x="342" y="0"/>
                  </a:lnTo>
                  <a:lnTo>
                    <a:pt x="265" y="189"/>
                  </a:lnTo>
                  <a:lnTo>
                    <a:pt x="202" y="466"/>
                  </a:lnTo>
                  <a:lnTo>
                    <a:pt x="140" y="349"/>
                  </a:lnTo>
                  <a:lnTo>
                    <a:pt x="62" y="248"/>
                  </a:lnTo>
                  <a:lnTo>
                    <a:pt x="16" y="10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0" name="Freeform 10"/>
            <p:cNvSpPr>
              <a:spLocks/>
            </p:cNvSpPr>
            <p:nvPr/>
          </p:nvSpPr>
          <p:spPr bwMode="auto">
            <a:xfrm rot="5400000">
              <a:off x="1774" y="731"/>
              <a:ext cx="183" cy="95"/>
            </a:xfrm>
            <a:custGeom>
              <a:avLst/>
              <a:gdLst/>
              <a:ahLst/>
              <a:cxnLst>
                <a:cxn ang="0">
                  <a:pos x="89" y="139"/>
                </a:cxn>
                <a:cxn ang="0">
                  <a:pos x="0" y="208"/>
                </a:cxn>
                <a:cxn ang="0">
                  <a:pos x="0" y="377"/>
                </a:cxn>
                <a:cxn ang="0">
                  <a:pos x="0" y="265"/>
                </a:cxn>
                <a:cxn ang="0">
                  <a:pos x="60" y="208"/>
                </a:cxn>
                <a:cxn ang="0">
                  <a:pos x="134" y="168"/>
                </a:cxn>
                <a:cxn ang="0">
                  <a:pos x="298" y="223"/>
                </a:cxn>
                <a:cxn ang="0">
                  <a:pos x="387" y="335"/>
                </a:cxn>
                <a:cxn ang="0">
                  <a:pos x="343" y="153"/>
                </a:cxn>
                <a:cxn ang="0">
                  <a:pos x="327" y="97"/>
                </a:cxn>
                <a:cxn ang="0">
                  <a:pos x="477" y="97"/>
                </a:cxn>
                <a:cxn ang="0">
                  <a:pos x="551" y="126"/>
                </a:cxn>
                <a:cxn ang="0">
                  <a:pos x="446" y="69"/>
                </a:cxn>
                <a:cxn ang="0">
                  <a:pos x="432" y="13"/>
                </a:cxn>
                <a:cxn ang="0">
                  <a:pos x="372" y="0"/>
                </a:cxn>
                <a:cxn ang="0">
                  <a:pos x="268" y="42"/>
                </a:cxn>
                <a:cxn ang="0">
                  <a:pos x="163" y="69"/>
                </a:cxn>
                <a:cxn ang="0">
                  <a:pos x="89" y="126"/>
                </a:cxn>
                <a:cxn ang="0">
                  <a:pos x="105" y="168"/>
                </a:cxn>
                <a:cxn ang="0">
                  <a:pos x="89" y="139"/>
                </a:cxn>
              </a:cxnLst>
              <a:rect l="0" t="0" r="r" b="b"/>
              <a:pathLst>
                <a:path w="551" h="377">
                  <a:moveTo>
                    <a:pt x="89" y="139"/>
                  </a:moveTo>
                  <a:lnTo>
                    <a:pt x="0" y="208"/>
                  </a:lnTo>
                  <a:lnTo>
                    <a:pt x="0" y="377"/>
                  </a:lnTo>
                  <a:lnTo>
                    <a:pt x="0" y="265"/>
                  </a:lnTo>
                  <a:lnTo>
                    <a:pt x="60" y="208"/>
                  </a:lnTo>
                  <a:lnTo>
                    <a:pt x="134" y="168"/>
                  </a:lnTo>
                  <a:lnTo>
                    <a:pt x="298" y="223"/>
                  </a:lnTo>
                  <a:lnTo>
                    <a:pt x="387" y="335"/>
                  </a:lnTo>
                  <a:lnTo>
                    <a:pt x="343" y="153"/>
                  </a:lnTo>
                  <a:lnTo>
                    <a:pt x="327" y="97"/>
                  </a:lnTo>
                  <a:lnTo>
                    <a:pt x="477" y="97"/>
                  </a:lnTo>
                  <a:lnTo>
                    <a:pt x="551" y="126"/>
                  </a:lnTo>
                  <a:lnTo>
                    <a:pt x="446" y="69"/>
                  </a:lnTo>
                  <a:lnTo>
                    <a:pt x="432" y="13"/>
                  </a:lnTo>
                  <a:lnTo>
                    <a:pt x="372" y="0"/>
                  </a:lnTo>
                  <a:lnTo>
                    <a:pt x="268" y="42"/>
                  </a:lnTo>
                  <a:lnTo>
                    <a:pt x="163" y="69"/>
                  </a:lnTo>
                  <a:lnTo>
                    <a:pt x="89" y="126"/>
                  </a:lnTo>
                  <a:lnTo>
                    <a:pt x="105" y="168"/>
                  </a:lnTo>
                  <a:lnTo>
                    <a:pt x="89" y="139"/>
                  </a:lnTo>
                  <a:close/>
                </a:path>
              </a:pathLst>
            </a:custGeom>
            <a:solidFill>
              <a:srgbClr val="45BA59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1" name="Freeform 11"/>
            <p:cNvSpPr>
              <a:spLocks/>
            </p:cNvSpPr>
            <p:nvPr/>
          </p:nvSpPr>
          <p:spPr bwMode="auto">
            <a:xfrm rot="5400000">
              <a:off x="1892" y="638"/>
              <a:ext cx="843" cy="520"/>
            </a:xfrm>
            <a:custGeom>
              <a:avLst/>
              <a:gdLst/>
              <a:ahLst/>
              <a:cxnLst>
                <a:cxn ang="0">
                  <a:pos x="403" y="661"/>
                </a:cxn>
                <a:cxn ang="0">
                  <a:pos x="302" y="665"/>
                </a:cxn>
                <a:cxn ang="0">
                  <a:pos x="211" y="711"/>
                </a:cxn>
                <a:cxn ang="0">
                  <a:pos x="124" y="829"/>
                </a:cxn>
                <a:cxn ang="0">
                  <a:pos x="89" y="979"/>
                </a:cxn>
                <a:cxn ang="0">
                  <a:pos x="61" y="1112"/>
                </a:cxn>
                <a:cxn ang="0">
                  <a:pos x="38" y="1177"/>
                </a:cxn>
                <a:cxn ang="0">
                  <a:pos x="4" y="1267"/>
                </a:cxn>
                <a:cxn ang="0">
                  <a:pos x="38" y="1346"/>
                </a:cxn>
                <a:cxn ang="0">
                  <a:pos x="275" y="1515"/>
                </a:cxn>
                <a:cxn ang="0">
                  <a:pos x="590" y="1599"/>
                </a:cxn>
                <a:cxn ang="0">
                  <a:pos x="799" y="1531"/>
                </a:cxn>
                <a:cxn ang="0">
                  <a:pos x="723" y="1580"/>
                </a:cxn>
                <a:cxn ang="0">
                  <a:pos x="596" y="1702"/>
                </a:cxn>
                <a:cxn ang="0">
                  <a:pos x="604" y="1802"/>
                </a:cxn>
                <a:cxn ang="0">
                  <a:pos x="677" y="1898"/>
                </a:cxn>
                <a:cxn ang="0">
                  <a:pos x="758" y="1980"/>
                </a:cxn>
                <a:cxn ang="0">
                  <a:pos x="905" y="2068"/>
                </a:cxn>
                <a:cxn ang="0">
                  <a:pos x="1030" y="2066"/>
                </a:cxn>
                <a:cxn ang="0">
                  <a:pos x="1203" y="1991"/>
                </a:cxn>
                <a:cxn ang="0">
                  <a:pos x="1331" y="1966"/>
                </a:cxn>
                <a:cxn ang="0">
                  <a:pos x="1474" y="1950"/>
                </a:cxn>
                <a:cxn ang="0">
                  <a:pos x="1571" y="1922"/>
                </a:cxn>
                <a:cxn ang="0">
                  <a:pos x="1627" y="1865"/>
                </a:cxn>
                <a:cxn ang="0">
                  <a:pos x="1730" y="1799"/>
                </a:cxn>
                <a:cxn ang="0">
                  <a:pos x="1773" y="1828"/>
                </a:cxn>
                <a:cxn ang="0">
                  <a:pos x="1921" y="1870"/>
                </a:cxn>
                <a:cxn ang="0">
                  <a:pos x="2158" y="1852"/>
                </a:cxn>
                <a:cxn ang="0">
                  <a:pos x="2289" y="1788"/>
                </a:cxn>
                <a:cxn ang="0">
                  <a:pos x="2310" y="1677"/>
                </a:cxn>
                <a:cxn ang="0">
                  <a:pos x="2324" y="1556"/>
                </a:cxn>
                <a:cxn ang="0">
                  <a:pos x="2386" y="1480"/>
                </a:cxn>
                <a:cxn ang="0">
                  <a:pos x="2448" y="1468"/>
                </a:cxn>
                <a:cxn ang="0">
                  <a:pos x="2492" y="1447"/>
                </a:cxn>
                <a:cxn ang="0">
                  <a:pos x="2518" y="1305"/>
                </a:cxn>
                <a:cxn ang="0">
                  <a:pos x="2368" y="1133"/>
                </a:cxn>
                <a:cxn ang="0">
                  <a:pos x="2190" y="1053"/>
                </a:cxn>
                <a:cxn ang="0">
                  <a:pos x="2106" y="1093"/>
                </a:cxn>
                <a:cxn ang="0">
                  <a:pos x="2347" y="887"/>
                </a:cxn>
                <a:cxn ang="0">
                  <a:pos x="2502" y="653"/>
                </a:cxn>
                <a:cxn ang="0">
                  <a:pos x="2350" y="520"/>
                </a:cxn>
                <a:cxn ang="0">
                  <a:pos x="2137" y="351"/>
                </a:cxn>
                <a:cxn ang="0">
                  <a:pos x="1951" y="254"/>
                </a:cxn>
                <a:cxn ang="0">
                  <a:pos x="1837" y="271"/>
                </a:cxn>
                <a:cxn ang="0">
                  <a:pos x="1739" y="310"/>
                </a:cxn>
                <a:cxn ang="0">
                  <a:pos x="1668" y="271"/>
                </a:cxn>
                <a:cxn ang="0">
                  <a:pos x="1604" y="146"/>
                </a:cxn>
                <a:cxn ang="0">
                  <a:pos x="1525" y="37"/>
                </a:cxn>
                <a:cxn ang="0">
                  <a:pos x="1402" y="1"/>
                </a:cxn>
                <a:cxn ang="0">
                  <a:pos x="1269" y="59"/>
                </a:cxn>
                <a:cxn ang="0">
                  <a:pos x="1128" y="143"/>
                </a:cxn>
                <a:cxn ang="0">
                  <a:pos x="951" y="166"/>
                </a:cxn>
                <a:cxn ang="0">
                  <a:pos x="806" y="134"/>
                </a:cxn>
                <a:cxn ang="0">
                  <a:pos x="669" y="127"/>
                </a:cxn>
                <a:cxn ang="0">
                  <a:pos x="600" y="183"/>
                </a:cxn>
                <a:cxn ang="0">
                  <a:pos x="600" y="264"/>
                </a:cxn>
                <a:cxn ang="0">
                  <a:pos x="597" y="348"/>
                </a:cxn>
                <a:cxn ang="0">
                  <a:pos x="558" y="364"/>
                </a:cxn>
                <a:cxn ang="0">
                  <a:pos x="471" y="361"/>
                </a:cxn>
                <a:cxn ang="0">
                  <a:pos x="406" y="384"/>
                </a:cxn>
                <a:cxn ang="0">
                  <a:pos x="403" y="455"/>
                </a:cxn>
                <a:cxn ang="0">
                  <a:pos x="441" y="541"/>
                </a:cxn>
                <a:cxn ang="0">
                  <a:pos x="491" y="620"/>
                </a:cxn>
              </a:cxnLst>
              <a:rect l="0" t="0" r="r" b="b"/>
              <a:pathLst>
                <a:path w="2529" h="2080">
                  <a:moveTo>
                    <a:pt x="499" y="682"/>
                  </a:moveTo>
                  <a:lnTo>
                    <a:pt x="480" y="677"/>
                  </a:lnTo>
                  <a:lnTo>
                    <a:pt x="463" y="673"/>
                  </a:lnTo>
                  <a:lnTo>
                    <a:pt x="446" y="669"/>
                  </a:lnTo>
                  <a:lnTo>
                    <a:pt x="432" y="665"/>
                  </a:lnTo>
                  <a:lnTo>
                    <a:pt x="417" y="665"/>
                  </a:lnTo>
                  <a:lnTo>
                    <a:pt x="403" y="661"/>
                  </a:lnTo>
                  <a:lnTo>
                    <a:pt x="386" y="661"/>
                  </a:lnTo>
                  <a:lnTo>
                    <a:pt x="372" y="658"/>
                  </a:lnTo>
                  <a:lnTo>
                    <a:pt x="357" y="658"/>
                  </a:lnTo>
                  <a:lnTo>
                    <a:pt x="343" y="660"/>
                  </a:lnTo>
                  <a:lnTo>
                    <a:pt x="329" y="660"/>
                  </a:lnTo>
                  <a:lnTo>
                    <a:pt x="315" y="662"/>
                  </a:lnTo>
                  <a:lnTo>
                    <a:pt x="302" y="665"/>
                  </a:lnTo>
                  <a:lnTo>
                    <a:pt x="288" y="669"/>
                  </a:lnTo>
                  <a:lnTo>
                    <a:pt x="274" y="672"/>
                  </a:lnTo>
                  <a:lnTo>
                    <a:pt x="260" y="677"/>
                  </a:lnTo>
                  <a:lnTo>
                    <a:pt x="249" y="683"/>
                  </a:lnTo>
                  <a:lnTo>
                    <a:pt x="235" y="690"/>
                  </a:lnTo>
                  <a:lnTo>
                    <a:pt x="221" y="698"/>
                  </a:lnTo>
                  <a:lnTo>
                    <a:pt x="211" y="711"/>
                  </a:lnTo>
                  <a:lnTo>
                    <a:pt x="193" y="721"/>
                  </a:lnTo>
                  <a:lnTo>
                    <a:pt x="178" y="739"/>
                  </a:lnTo>
                  <a:lnTo>
                    <a:pt x="164" y="753"/>
                  </a:lnTo>
                  <a:lnTo>
                    <a:pt x="152" y="771"/>
                  </a:lnTo>
                  <a:lnTo>
                    <a:pt x="140" y="788"/>
                  </a:lnTo>
                  <a:lnTo>
                    <a:pt x="131" y="808"/>
                  </a:lnTo>
                  <a:lnTo>
                    <a:pt x="124" y="829"/>
                  </a:lnTo>
                  <a:lnTo>
                    <a:pt x="117" y="848"/>
                  </a:lnTo>
                  <a:lnTo>
                    <a:pt x="112" y="870"/>
                  </a:lnTo>
                  <a:lnTo>
                    <a:pt x="105" y="891"/>
                  </a:lnTo>
                  <a:lnTo>
                    <a:pt x="99" y="911"/>
                  </a:lnTo>
                  <a:lnTo>
                    <a:pt x="98" y="934"/>
                  </a:lnTo>
                  <a:lnTo>
                    <a:pt x="92" y="957"/>
                  </a:lnTo>
                  <a:lnTo>
                    <a:pt x="89" y="979"/>
                  </a:lnTo>
                  <a:lnTo>
                    <a:pt x="85" y="1001"/>
                  </a:lnTo>
                  <a:lnTo>
                    <a:pt x="81" y="1024"/>
                  </a:lnTo>
                  <a:lnTo>
                    <a:pt x="77" y="1045"/>
                  </a:lnTo>
                  <a:lnTo>
                    <a:pt x="73" y="1066"/>
                  </a:lnTo>
                  <a:lnTo>
                    <a:pt x="68" y="1088"/>
                  </a:lnTo>
                  <a:lnTo>
                    <a:pt x="66" y="1112"/>
                  </a:lnTo>
                  <a:lnTo>
                    <a:pt x="61" y="1112"/>
                  </a:lnTo>
                  <a:lnTo>
                    <a:pt x="57" y="1117"/>
                  </a:lnTo>
                  <a:lnTo>
                    <a:pt x="59" y="1121"/>
                  </a:lnTo>
                  <a:lnTo>
                    <a:pt x="53" y="1133"/>
                  </a:lnTo>
                  <a:lnTo>
                    <a:pt x="50" y="1142"/>
                  </a:lnTo>
                  <a:lnTo>
                    <a:pt x="46" y="1151"/>
                  </a:lnTo>
                  <a:lnTo>
                    <a:pt x="39" y="1163"/>
                  </a:lnTo>
                  <a:lnTo>
                    <a:pt x="38" y="1177"/>
                  </a:lnTo>
                  <a:lnTo>
                    <a:pt x="31" y="1188"/>
                  </a:lnTo>
                  <a:lnTo>
                    <a:pt x="25" y="1202"/>
                  </a:lnTo>
                  <a:lnTo>
                    <a:pt x="21" y="1217"/>
                  </a:lnTo>
                  <a:lnTo>
                    <a:pt x="15" y="1231"/>
                  </a:lnTo>
                  <a:lnTo>
                    <a:pt x="11" y="1242"/>
                  </a:lnTo>
                  <a:lnTo>
                    <a:pt x="10" y="1254"/>
                  </a:lnTo>
                  <a:lnTo>
                    <a:pt x="4" y="1267"/>
                  </a:lnTo>
                  <a:lnTo>
                    <a:pt x="4" y="1277"/>
                  </a:lnTo>
                  <a:lnTo>
                    <a:pt x="0" y="1285"/>
                  </a:lnTo>
                  <a:lnTo>
                    <a:pt x="0" y="1293"/>
                  </a:lnTo>
                  <a:lnTo>
                    <a:pt x="1" y="1298"/>
                  </a:lnTo>
                  <a:lnTo>
                    <a:pt x="4" y="1305"/>
                  </a:lnTo>
                  <a:lnTo>
                    <a:pt x="18" y="1323"/>
                  </a:lnTo>
                  <a:lnTo>
                    <a:pt x="38" y="1346"/>
                  </a:lnTo>
                  <a:lnTo>
                    <a:pt x="63" y="1371"/>
                  </a:lnTo>
                  <a:lnTo>
                    <a:pt x="94" y="1393"/>
                  </a:lnTo>
                  <a:lnTo>
                    <a:pt x="123" y="1421"/>
                  </a:lnTo>
                  <a:lnTo>
                    <a:pt x="158" y="1445"/>
                  </a:lnTo>
                  <a:lnTo>
                    <a:pt x="194" y="1469"/>
                  </a:lnTo>
                  <a:lnTo>
                    <a:pt x="234" y="1493"/>
                  </a:lnTo>
                  <a:lnTo>
                    <a:pt x="275" y="1515"/>
                  </a:lnTo>
                  <a:lnTo>
                    <a:pt x="320" y="1536"/>
                  </a:lnTo>
                  <a:lnTo>
                    <a:pt x="362" y="1553"/>
                  </a:lnTo>
                  <a:lnTo>
                    <a:pt x="408" y="1569"/>
                  </a:lnTo>
                  <a:lnTo>
                    <a:pt x="453" y="1583"/>
                  </a:lnTo>
                  <a:lnTo>
                    <a:pt x="499" y="1591"/>
                  </a:lnTo>
                  <a:lnTo>
                    <a:pt x="546" y="1598"/>
                  </a:lnTo>
                  <a:lnTo>
                    <a:pt x="590" y="1599"/>
                  </a:lnTo>
                  <a:lnTo>
                    <a:pt x="635" y="1595"/>
                  </a:lnTo>
                  <a:lnTo>
                    <a:pt x="679" y="1587"/>
                  </a:lnTo>
                  <a:lnTo>
                    <a:pt x="721" y="1576"/>
                  </a:lnTo>
                  <a:lnTo>
                    <a:pt x="764" y="1557"/>
                  </a:lnTo>
                  <a:lnTo>
                    <a:pt x="781" y="1544"/>
                  </a:lnTo>
                  <a:lnTo>
                    <a:pt x="793" y="1534"/>
                  </a:lnTo>
                  <a:lnTo>
                    <a:pt x="799" y="1531"/>
                  </a:lnTo>
                  <a:lnTo>
                    <a:pt x="802" y="1530"/>
                  </a:lnTo>
                  <a:lnTo>
                    <a:pt x="796" y="1532"/>
                  </a:lnTo>
                  <a:lnTo>
                    <a:pt x="788" y="1536"/>
                  </a:lnTo>
                  <a:lnTo>
                    <a:pt x="775" y="1544"/>
                  </a:lnTo>
                  <a:lnTo>
                    <a:pt x="760" y="1553"/>
                  </a:lnTo>
                  <a:lnTo>
                    <a:pt x="742" y="1565"/>
                  </a:lnTo>
                  <a:lnTo>
                    <a:pt x="723" y="1580"/>
                  </a:lnTo>
                  <a:lnTo>
                    <a:pt x="701" y="1594"/>
                  </a:lnTo>
                  <a:lnTo>
                    <a:pt x="680" y="1610"/>
                  </a:lnTo>
                  <a:lnTo>
                    <a:pt x="660" y="1627"/>
                  </a:lnTo>
                  <a:lnTo>
                    <a:pt x="642" y="1647"/>
                  </a:lnTo>
                  <a:lnTo>
                    <a:pt x="623" y="1664"/>
                  </a:lnTo>
                  <a:lnTo>
                    <a:pt x="610" y="1683"/>
                  </a:lnTo>
                  <a:lnTo>
                    <a:pt x="596" y="1702"/>
                  </a:lnTo>
                  <a:lnTo>
                    <a:pt x="586" y="1723"/>
                  </a:lnTo>
                  <a:lnTo>
                    <a:pt x="583" y="1741"/>
                  </a:lnTo>
                  <a:lnTo>
                    <a:pt x="588" y="1762"/>
                  </a:lnTo>
                  <a:lnTo>
                    <a:pt x="586" y="1767"/>
                  </a:lnTo>
                  <a:lnTo>
                    <a:pt x="592" y="1778"/>
                  </a:lnTo>
                  <a:lnTo>
                    <a:pt x="597" y="1790"/>
                  </a:lnTo>
                  <a:lnTo>
                    <a:pt x="604" y="1802"/>
                  </a:lnTo>
                  <a:lnTo>
                    <a:pt x="611" y="1815"/>
                  </a:lnTo>
                  <a:lnTo>
                    <a:pt x="623" y="1829"/>
                  </a:lnTo>
                  <a:lnTo>
                    <a:pt x="632" y="1842"/>
                  </a:lnTo>
                  <a:lnTo>
                    <a:pt x="642" y="1857"/>
                  </a:lnTo>
                  <a:lnTo>
                    <a:pt x="652" y="1870"/>
                  </a:lnTo>
                  <a:lnTo>
                    <a:pt x="666" y="1886"/>
                  </a:lnTo>
                  <a:lnTo>
                    <a:pt x="677" y="1898"/>
                  </a:lnTo>
                  <a:lnTo>
                    <a:pt x="691" y="1911"/>
                  </a:lnTo>
                  <a:lnTo>
                    <a:pt x="702" y="1925"/>
                  </a:lnTo>
                  <a:lnTo>
                    <a:pt x="715" y="1938"/>
                  </a:lnTo>
                  <a:lnTo>
                    <a:pt x="728" y="1950"/>
                  </a:lnTo>
                  <a:lnTo>
                    <a:pt x="739" y="1961"/>
                  </a:lnTo>
                  <a:lnTo>
                    <a:pt x="749" y="1972"/>
                  </a:lnTo>
                  <a:lnTo>
                    <a:pt x="758" y="1980"/>
                  </a:lnTo>
                  <a:lnTo>
                    <a:pt x="768" y="1988"/>
                  </a:lnTo>
                  <a:lnTo>
                    <a:pt x="779" y="1996"/>
                  </a:lnTo>
                  <a:lnTo>
                    <a:pt x="807" y="2014"/>
                  </a:lnTo>
                  <a:lnTo>
                    <a:pt x="837" y="2033"/>
                  </a:lnTo>
                  <a:lnTo>
                    <a:pt x="862" y="2047"/>
                  </a:lnTo>
                  <a:lnTo>
                    <a:pt x="886" y="2059"/>
                  </a:lnTo>
                  <a:lnTo>
                    <a:pt x="905" y="2068"/>
                  </a:lnTo>
                  <a:lnTo>
                    <a:pt x="928" y="2074"/>
                  </a:lnTo>
                  <a:lnTo>
                    <a:pt x="943" y="2078"/>
                  </a:lnTo>
                  <a:lnTo>
                    <a:pt x="960" y="2080"/>
                  </a:lnTo>
                  <a:lnTo>
                    <a:pt x="977" y="2079"/>
                  </a:lnTo>
                  <a:lnTo>
                    <a:pt x="993" y="2078"/>
                  </a:lnTo>
                  <a:lnTo>
                    <a:pt x="1009" y="2072"/>
                  </a:lnTo>
                  <a:lnTo>
                    <a:pt x="1030" y="2066"/>
                  </a:lnTo>
                  <a:lnTo>
                    <a:pt x="1048" y="2058"/>
                  </a:lnTo>
                  <a:lnTo>
                    <a:pt x="1069" y="2049"/>
                  </a:lnTo>
                  <a:lnTo>
                    <a:pt x="1087" y="2038"/>
                  </a:lnTo>
                  <a:lnTo>
                    <a:pt x="1114" y="2029"/>
                  </a:lnTo>
                  <a:lnTo>
                    <a:pt x="1140" y="2016"/>
                  </a:lnTo>
                  <a:lnTo>
                    <a:pt x="1171" y="2004"/>
                  </a:lnTo>
                  <a:lnTo>
                    <a:pt x="1203" y="1991"/>
                  </a:lnTo>
                  <a:lnTo>
                    <a:pt x="1245" y="1982"/>
                  </a:lnTo>
                  <a:lnTo>
                    <a:pt x="1251" y="1975"/>
                  </a:lnTo>
                  <a:lnTo>
                    <a:pt x="1264" y="1974"/>
                  </a:lnTo>
                  <a:lnTo>
                    <a:pt x="1276" y="1971"/>
                  </a:lnTo>
                  <a:lnTo>
                    <a:pt x="1294" y="1970"/>
                  </a:lnTo>
                  <a:lnTo>
                    <a:pt x="1311" y="1967"/>
                  </a:lnTo>
                  <a:lnTo>
                    <a:pt x="1331" y="1966"/>
                  </a:lnTo>
                  <a:lnTo>
                    <a:pt x="1349" y="1963"/>
                  </a:lnTo>
                  <a:lnTo>
                    <a:pt x="1370" y="1962"/>
                  </a:lnTo>
                  <a:lnTo>
                    <a:pt x="1390" y="1961"/>
                  </a:lnTo>
                  <a:lnTo>
                    <a:pt x="1413" y="1959"/>
                  </a:lnTo>
                  <a:lnTo>
                    <a:pt x="1432" y="1955"/>
                  </a:lnTo>
                  <a:lnTo>
                    <a:pt x="1453" y="1954"/>
                  </a:lnTo>
                  <a:lnTo>
                    <a:pt x="1474" y="1950"/>
                  </a:lnTo>
                  <a:lnTo>
                    <a:pt x="1493" y="1947"/>
                  </a:lnTo>
                  <a:lnTo>
                    <a:pt x="1507" y="1943"/>
                  </a:lnTo>
                  <a:lnTo>
                    <a:pt x="1525" y="1941"/>
                  </a:lnTo>
                  <a:lnTo>
                    <a:pt x="1541" y="1936"/>
                  </a:lnTo>
                  <a:lnTo>
                    <a:pt x="1552" y="1930"/>
                  </a:lnTo>
                  <a:lnTo>
                    <a:pt x="1562" y="1925"/>
                  </a:lnTo>
                  <a:lnTo>
                    <a:pt x="1571" y="1922"/>
                  </a:lnTo>
                  <a:lnTo>
                    <a:pt x="1570" y="1917"/>
                  </a:lnTo>
                  <a:lnTo>
                    <a:pt x="1577" y="1912"/>
                  </a:lnTo>
                  <a:lnTo>
                    <a:pt x="1584" y="1905"/>
                  </a:lnTo>
                  <a:lnTo>
                    <a:pt x="1591" y="1896"/>
                  </a:lnTo>
                  <a:lnTo>
                    <a:pt x="1602" y="1887"/>
                  </a:lnTo>
                  <a:lnTo>
                    <a:pt x="1616" y="1876"/>
                  </a:lnTo>
                  <a:lnTo>
                    <a:pt x="1627" y="1865"/>
                  </a:lnTo>
                  <a:lnTo>
                    <a:pt x="1643" y="1854"/>
                  </a:lnTo>
                  <a:lnTo>
                    <a:pt x="1657" y="1842"/>
                  </a:lnTo>
                  <a:lnTo>
                    <a:pt x="1674" y="1833"/>
                  </a:lnTo>
                  <a:lnTo>
                    <a:pt x="1686" y="1821"/>
                  </a:lnTo>
                  <a:lnTo>
                    <a:pt x="1700" y="1813"/>
                  </a:lnTo>
                  <a:lnTo>
                    <a:pt x="1716" y="1804"/>
                  </a:lnTo>
                  <a:lnTo>
                    <a:pt x="1730" y="1799"/>
                  </a:lnTo>
                  <a:lnTo>
                    <a:pt x="1741" y="1795"/>
                  </a:lnTo>
                  <a:lnTo>
                    <a:pt x="1751" y="1794"/>
                  </a:lnTo>
                  <a:lnTo>
                    <a:pt x="1759" y="1794"/>
                  </a:lnTo>
                  <a:lnTo>
                    <a:pt x="1767" y="1799"/>
                  </a:lnTo>
                  <a:lnTo>
                    <a:pt x="1769" y="1806"/>
                  </a:lnTo>
                  <a:lnTo>
                    <a:pt x="1774" y="1820"/>
                  </a:lnTo>
                  <a:lnTo>
                    <a:pt x="1773" y="1828"/>
                  </a:lnTo>
                  <a:lnTo>
                    <a:pt x="1784" y="1837"/>
                  </a:lnTo>
                  <a:lnTo>
                    <a:pt x="1797" y="1845"/>
                  </a:lnTo>
                  <a:lnTo>
                    <a:pt x="1814" y="1853"/>
                  </a:lnTo>
                  <a:lnTo>
                    <a:pt x="1837" y="1858"/>
                  </a:lnTo>
                  <a:lnTo>
                    <a:pt x="1864" y="1863"/>
                  </a:lnTo>
                  <a:lnTo>
                    <a:pt x="1892" y="1866"/>
                  </a:lnTo>
                  <a:lnTo>
                    <a:pt x="1921" y="1870"/>
                  </a:lnTo>
                  <a:lnTo>
                    <a:pt x="1954" y="1870"/>
                  </a:lnTo>
                  <a:lnTo>
                    <a:pt x="1990" y="1870"/>
                  </a:lnTo>
                  <a:lnTo>
                    <a:pt x="2024" y="1869"/>
                  </a:lnTo>
                  <a:lnTo>
                    <a:pt x="2059" y="1866"/>
                  </a:lnTo>
                  <a:lnTo>
                    <a:pt x="2092" y="1863"/>
                  </a:lnTo>
                  <a:lnTo>
                    <a:pt x="2127" y="1859"/>
                  </a:lnTo>
                  <a:lnTo>
                    <a:pt x="2158" y="1852"/>
                  </a:lnTo>
                  <a:lnTo>
                    <a:pt x="2187" y="1845"/>
                  </a:lnTo>
                  <a:lnTo>
                    <a:pt x="2215" y="1837"/>
                  </a:lnTo>
                  <a:lnTo>
                    <a:pt x="2242" y="1829"/>
                  </a:lnTo>
                  <a:lnTo>
                    <a:pt x="2260" y="1816"/>
                  </a:lnTo>
                  <a:lnTo>
                    <a:pt x="2280" y="1808"/>
                  </a:lnTo>
                  <a:lnTo>
                    <a:pt x="2284" y="1796"/>
                  </a:lnTo>
                  <a:lnTo>
                    <a:pt x="2289" y="1788"/>
                  </a:lnTo>
                  <a:lnTo>
                    <a:pt x="2292" y="1774"/>
                  </a:lnTo>
                  <a:lnTo>
                    <a:pt x="2299" y="1761"/>
                  </a:lnTo>
                  <a:lnTo>
                    <a:pt x="2302" y="1745"/>
                  </a:lnTo>
                  <a:lnTo>
                    <a:pt x="2305" y="1731"/>
                  </a:lnTo>
                  <a:lnTo>
                    <a:pt x="2306" y="1712"/>
                  </a:lnTo>
                  <a:lnTo>
                    <a:pt x="2308" y="1695"/>
                  </a:lnTo>
                  <a:lnTo>
                    <a:pt x="2310" y="1677"/>
                  </a:lnTo>
                  <a:lnTo>
                    <a:pt x="2312" y="1660"/>
                  </a:lnTo>
                  <a:lnTo>
                    <a:pt x="2313" y="1639"/>
                  </a:lnTo>
                  <a:lnTo>
                    <a:pt x="2315" y="1623"/>
                  </a:lnTo>
                  <a:lnTo>
                    <a:pt x="2316" y="1602"/>
                  </a:lnTo>
                  <a:lnTo>
                    <a:pt x="2319" y="1586"/>
                  </a:lnTo>
                  <a:lnTo>
                    <a:pt x="2322" y="1570"/>
                  </a:lnTo>
                  <a:lnTo>
                    <a:pt x="2324" y="1556"/>
                  </a:lnTo>
                  <a:lnTo>
                    <a:pt x="2327" y="1541"/>
                  </a:lnTo>
                  <a:lnTo>
                    <a:pt x="2334" y="1530"/>
                  </a:lnTo>
                  <a:lnTo>
                    <a:pt x="2340" y="1519"/>
                  </a:lnTo>
                  <a:lnTo>
                    <a:pt x="2350" y="1514"/>
                  </a:lnTo>
                  <a:lnTo>
                    <a:pt x="2361" y="1498"/>
                  </a:lnTo>
                  <a:lnTo>
                    <a:pt x="2373" y="1488"/>
                  </a:lnTo>
                  <a:lnTo>
                    <a:pt x="2386" y="1480"/>
                  </a:lnTo>
                  <a:lnTo>
                    <a:pt x="2397" y="1476"/>
                  </a:lnTo>
                  <a:lnTo>
                    <a:pt x="2407" y="1470"/>
                  </a:lnTo>
                  <a:lnTo>
                    <a:pt x="2415" y="1469"/>
                  </a:lnTo>
                  <a:lnTo>
                    <a:pt x="2424" y="1466"/>
                  </a:lnTo>
                  <a:lnTo>
                    <a:pt x="2432" y="1466"/>
                  </a:lnTo>
                  <a:lnTo>
                    <a:pt x="2441" y="1465"/>
                  </a:lnTo>
                  <a:lnTo>
                    <a:pt x="2448" y="1468"/>
                  </a:lnTo>
                  <a:lnTo>
                    <a:pt x="2453" y="1468"/>
                  </a:lnTo>
                  <a:lnTo>
                    <a:pt x="2462" y="1468"/>
                  </a:lnTo>
                  <a:lnTo>
                    <a:pt x="2467" y="1466"/>
                  </a:lnTo>
                  <a:lnTo>
                    <a:pt x="2474" y="1465"/>
                  </a:lnTo>
                  <a:lnTo>
                    <a:pt x="2480" y="1460"/>
                  </a:lnTo>
                  <a:lnTo>
                    <a:pt x="2487" y="1456"/>
                  </a:lnTo>
                  <a:lnTo>
                    <a:pt x="2492" y="1447"/>
                  </a:lnTo>
                  <a:lnTo>
                    <a:pt x="2501" y="1438"/>
                  </a:lnTo>
                  <a:lnTo>
                    <a:pt x="2509" y="1423"/>
                  </a:lnTo>
                  <a:lnTo>
                    <a:pt x="2520" y="1411"/>
                  </a:lnTo>
                  <a:lnTo>
                    <a:pt x="2526" y="1384"/>
                  </a:lnTo>
                  <a:lnTo>
                    <a:pt x="2529" y="1357"/>
                  </a:lnTo>
                  <a:lnTo>
                    <a:pt x="2525" y="1331"/>
                  </a:lnTo>
                  <a:lnTo>
                    <a:pt x="2518" y="1305"/>
                  </a:lnTo>
                  <a:lnTo>
                    <a:pt x="2504" y="1279"/>
                  </a:lnTo>
                  <a:lnTo>
                    <a:pt x="2487" y="1252"/>
                  </a:lnTo>
                  <a:lnTo>
                    <a:pt x="2469" y="1226"/>
                  </a:lnTo>
                  <a:lnTo>
                    <a:pt x="2446" y="1201"/>
                  </a:lnTo>
                  <a:lnTo>
                    <a:pt x="2421" y="1177"/>
                  </a:lnTo>
                  <a:lnTo>
                    <a:pt x="2396" y="1155"/>
                  </a:lnTo>
                  <a:lnTo>
                    <a:pt x="2368" y="1133"/>
                  </a:lnTo>
                  <a:lnTo>
                    <a:pt x="2341" y="1114"/>
                  </a:lnTo>
                  <a:lnTo>
                    <a:pt x="2310" y="1097"/>
                  </a:lnTo>
                  <a:lnTo>
                    <a:pt x="2284" y="1083"/>
                  </a:lnTo>
                  <a:lnTo>
                    <a:pt x="2257" y="1071"/>
                  </a:lnTo>
                  <a:lnTo>
                    <a:pt x="2233" y="1060"/>
                  </a:lnTo>
                  <a:lnTo>
                    <a:pt x="2208" y="1055"/>
                  </a:lnTo>
                  <a:lnTo>
                    <a:pt x="2190" y="1053"/>
                  </a:lnTo>
                  <a:lnTo>
                    <a:pt x="2175" y="1054"/>
                  </a:lnTo>
                  <a:lnTo>
                    <a:pt x="2164" y="1062"/>
                  </a:lnTo>
                  <a:lnTo>
                    <a:pt x="2124" y="1084"/>
                  </a:lnTo>
                  <a:lnTo>
                    <a:pt x="2101" y="1100"/>
                  </a:lnTo>
                  <a:lnTo>
                    <a:pt x="2092" y="1106"/>
                  </a:lnTo>
                  <a:lnTo>
                    <a:pt x="2095" y="1104"/>
                  </a:lnTo>
                  <a:lnTo>
                    <a:pt x="2106" y="1093"/>
                  </a:lnTo>
                  <a:lnTo>
                    <a:pt x="2129" y="1078"/>
                  </a:lnTo>
                  <a:lnTo>
                    <a:pt x="2154" y="1055"/>
                  </a:lnTo>
                  <a:lnTo>
                    <a:pt x="2187" y="1029"/>
                  </a:lnTo>
                  <a:lnTo>
                    <a:pt x="2226" y="996"/>
                  </a:lnTo>
                  <a:lnTo>
                    <a:pt x="2266" y="963"/>
                  </a:lnTo>
                  <a:lnTo>
                    <a:pt x="2306" y="924"/>
                  </a:lnTo>
                  <a:lnTo>
                    <a:pt x="2347" y="887"/>
                  </a:lnTo>
                  <a:lnTo>
                    <a:pt x="2385" y="849"/>
                  </a:lnTo>
                  <a:lnTo>
                    <a:pt x="2422" y="809"/>
                  </a:lnTo>
                  <a:lnTo>
                    <a:pt x="2452" y="771"/>
                  </a:lnTo>
                  <a:lnTo>
                    <a:pt x="2480" y="737"/>
                  </a:lnTo>
                  <a:lnTo>
                    <a:pt x="2494" y="707"/>
                  </a:lnTo>
                  <a:lnTo>
                    <a:pt x="2504" y="677"/>
                  </a:lnTo>
                  <a:lnTo>
                    <a:pt x="2502" y="653"/>
                  </a:lnTo>
                  <a:lnTo>
                    <a:pt x="2490" y="637"/>
                  </a:lnTo>
                  <a:lnTo>
                    <a:pt x="2469" y="620"/>
                  </a:lnTo>
                  <a:lnTo>
                    <a:pt x="2449" y="604"/>
                  </a:lnTo>
                  <a:lnTo>
                    <a:pt x="2425" y="587"/>
                  </a:lnTo>
                  <a:lnTo>
                    <a:pt x="2401" y="566"/>
                  </a:lnTo>
                  <a:lnTo>
                    <a:pt x="2373" y="543"/>
                  </a:lnTo>
                  <a:lnTo>
                    <a:pt x="2350" y="520"/>
                  </a:lnTo>
                  <a:lnTo>
                    <a:pt x="2322" y="497"/>
                  </a:lnTo>
                  <a:lnTo>
                    <a:pt x="2292" y="472"/>
                  </a:lnTo>
                  <a:lnTo>
                    <a:pt x="2260" y="447"/>
                  </a:lnTo>
                  <a:lnTo>
                    <a:pt x="2232" y="423"/>
                  </a:lnTo>
                  <a:lnTo>
                    <a:pt x="2200" y="400"/>
                  </a:lnTo>
                  <a:lnTo>
                    <a:pt x="2169" y="375"/>
                  </a:lnTo>
                  <a:lnTo>
                    <a:pt x="2137" y="351"/>
                  </a:lnTo>
                  <a:lnTo>
                    <a:pt x="2109" y="331"/>
                  </a:lnTo>
                  <a:lnTo>
                    <a:pt x="2077" y="310"/>
                  </a:lnTo>
                  <a:lnTo>
                    <a:pt x="2050" y="294"/>
                  </a:lnTo>
                  <a:lnTo>
                    <a:pt x="2022" y="279"/>
                  </a:lnTo>
                  <a:lnTo>
                    <a:pt x="1996" y="265"/>
                  </a:lnTo>
                  <a:lnTo>
                    <a:pt x="1969" y="258"/>
                  </a:lnTo>
                  <a:lnTo>
                    <a:pt x="1951" y="254"/>
                  </a:lnTo>
                  <a:lnTo>
                    <a:pt x="1931" y="250"/>
                  </a:lnTo>
                  <a:lnTo>
                    <a:pt x="1916" y="248"/>
                  </a:lnTo>
                  <a:lnTo>
                    <a:pt x="1900" y="250"/>
                  </a:lnTo>
                  <a:lnTo>
                    <a:pt x="1885" y="256"/>
                  </a:lnTo>
                  <a:lnTo>
                    <a:pt x="1868" y="259"/>
                  </a:lnTo>
                  <a:lnTo>
                    <a:pt x="1854" y="264"/>
                  </a:lnTo>
                  <a:lnTo>
                    <a:pt x="1837" y="271"/>
                  </a:lnTo>
                  <a:lnTo>
                    <a:pt x="1822" y="279"/>
                  </a:lnTo>
                  <a:lnTo>
                    <a:pt x="1807" y="286"/>
                  </a:lnTo>
                  <a:lnTo>
                    <a:pt x="1795" y="290"/>
                  </a:lnTo>
                  <a:lnTo>
                    <a:pt x="1780" y="297"/>
                  </a:lnTo>
                  <a:lnTo>
                    <a:pt x="1766" y="304"/>
                  </a:lnTo>
                  <a:lnTo>
                    <a:pt x="1753" y="308"/>
                  </a:lnTo>
                  <a:lnTo>
                    <a:pt x="1739" y="310"/>
                  </a:lnTo>
                  <a:lnTo>
                    <a:pt x="1727" y="311"/>
                  </a:lnTo>
                  <a:lnTo>
                    <a:pt x="1716" y="313"/>
                  </a:lnTo>
                  <a:lnTo>
                    <a:pt x="1704" y="309"/>
                  </a:lnTo>
                  <a:lnTo>
                    <a:pt x="1696" y="304"/>
                  </a:lnTo>
                  <a:lnTo>
                    <a:pt x="1686" y="296"/>
                  </a:lnTo>
                  <a:lnTo>
                    <a:pt x="1681" y="288"/>
                  </a:lnTo>
                  <a:lnTo>
                    <a:pt x="1668" y="271"/>
                  </a:lnTo>
                  <a:lnTo>
                    <a:pt x="1661" y="255"/>
                  </a:lnTo>
                  <a:lnTo>
                    <a:pt x="1648" y="237"/>
                  </a:lnTo>
                  <a:lnTo>
                    <a:pt x="1641" y="219"/>
                  </a:lnTo>
                  <a:lnTo>
                    <a:pt x="1630" y="201"/>
                  </a:lnTo>
                  <a:lnTo>
                    <a:pt x="1622" y="184"/>
                  </a:lnTo>
                  <a:lnTo>
                    <a:pt x="1612" y="166"/>
                  </a:lnTo>
                  <a:lnTo>
                    <a:pt x="1604" y="146"/>
                  </a:lnTo>
                  <a:lnTo>
                    <a:pt x="1592" y="127"/>
                  </a:lnTo>
                  <a:lnTo>
                    <a:pt x="1584" y="109"/>
                  </a:lnTo>
                  <a:lnTo>
                    <a:pt x="1571" y="93"/>
                  </a:lnTo>
                  <a:lnTo>
                    <a:pt x="1562" y="79"/>
                  </a:lnTo>
                  <a:lnTo>
                    <a:pt x="1549" y="62"/>
                  </a:lnTo>
                  <a:lnTo>
                    <a:pt x="1539" y="47"/>
                  </a:lnTo>
                  <a:lnTo>
                    <a:pt x="1525" y="37"/>
                  </a:lnTo>
                  <a:lnTo>
                    <a:pt x="1513" y="25"/>
                  </a:lnTo>
                  <a:lnTo>
                    <a:pt x="1497" y="16"/>
                  </a:lnTo>
                  <a:lnTo>
                    <a:pt x="1483" y="8"/>
                  </a:lnTo>
                  <a:lnTo>
                    <a:pt x="1467" y="3"/>
                  </a:lnTo>
                  <a:lnTo>
                    <a:pt x="1453" y="3"/>
                  </a:lnTo>
                  <a:lnTo>
                    <a:pt x="1425" y="0"/>
                  </a:lnTo>
                  <a:lnTo>
                    <a:pt x="1402" y="1"/>
                  </a:lnTo>
                  <a:lnTo>
                    <a:pt x="1380" y="4"/>
                  </a:lnTo>
                  <a:lnTo>
                    <a:pt x="1362" y="11"/>
                  </a:lnTo>
                  <a:lnTo>
                    <a:pt x="1342" y="18"/>
                  </a:lnTo>
                  <a:lnTo>
                    <a:pt x="1324" y="28"/>
                  </a:lnTo>
                  <a:lnTo>
                    <a:pt x="1304" y="37"/>
                  </a:lnTo>
                  <a:lnTo>
                    <a:pt x="1289" y="49"/>
                  </a:lnTo>
                  <a:lnTo>
                    <a:pt x="1269" y="59"/>
                  </a:lnTo>
                  <a:lnTo>
                    <a:pt x="1252" y="72"/>
                  </a:lnTo>
                  <a:lnTo>
                    <a:pt x="1234" y="85"/>
                  </a:lnTo>
                  <a:lnTo>
                    <a:pt x="1216" y="99"/>
                  </a:lnTo>
                  <a:lnTo>
                    <a:pt x="1195" y="112"/>
                  </a:lnTo>
                  <a:lnTo>
                    <a:pt x="1175" y="124"/>
                  </a:lnTo>
                  <a:lnTo>
                    <a:pt x="1152" y="134"/>
                  </a:lnTo>
                  <a:lnTo>
                    <a:pt x="1128" y="143"/>
                  </a:lnTo>
                  <a:lnTo>
                    <a:pt x="1101" y="152"/>
                  </a:lnTo>
                  <a:lnTo>
                    <a:pt x="1073" y="159"/>
                  </a:lnTo>
                  <a:lnTo>
                    <a:pt x="1042" y="166"/>
                  </a:lnTo>
                  <a:lnTo>
                    <a:pt x="1012" y="171"/>
                  </a:lnTo>
                  <a:lnTo>
                    <a:pt x="991" y="168"/>
                  </a:lnTo>
                  <a:lnTo>
                    <a:pt x="971" y="167"/>
                  </a:lnTo>
                  <a:lnTo>
                    <a:pt x="951" y="166"/>
                  </a:lnTo>
                  <a:lnTo>
                    <a:pt x="932" y="162"/>
                  </a:lnTo>
                  <a:lnTo>
                    <a:pt x="912" y="158"/>
                  </a:lnTo>
                  <a:lnTo>
                    <a:pt x="891" y="154"/>
                  </a:lnTo>
                  <a:lnTo>
                    <a:pt x="869" y="149"/>
                  </a:lnTo>
                  <a:lnTo>
                    <a:pt x="848" y="143"/>
                  </a:lnTo>
                  <a:lnTo>
                    <a:pt x="826" y="137"/>
                  </a:lnTo>
                  <a:lnTo>
                    <a:pt x="806" y="134"/>
                  </a:lnTo>
                  <a:lnTo>
                    <a:pt x="785" y="129"/>
                  </a:lnTo>
                  <a:lnTo>
                    <a:pt x="764" y="127"/>
                  </a:lnTo>
                  <a:lnTo>
                    <a:pt x="743" y="125"/>
                  </a:lnTo>
                  <a:lnTo>
                    <a:pt x="723" y="122"/>
                  </a:lnTo>
                  <a:lnTo>
                    <a:pt x="704" y="121"/>
                  </a:lnTo>
                  <a:lnTo>
                    <a:pt x="687" y="125"/>
                  </a:lnTo>
                  <a:lnTo>
                    <a:pt x="669" y="127"/>
                  </a:lnTo>
                  <a:lnTo>
                    <a:pt x="652" y="131"/>
                  </a:lnTo>
                  <a:lnTo>
                    <a:pt x="638" y="139"/>
                  </a:lnTo>
                  <a:lnTo>
                    <a:pt x="625" y="151"/>
                  </a:lnTo>
                  <a:lnTo>
                    <a:pt x="616" y="156"/>
                  </a:lnTo>
                  <a:lnTo>
                    <a:pt x="609" y="164"/>
                  </a:lnTo>
                  <a:lnTo>
                    <a:pt x="603" y="173"/>
                  </a:lnTo>
                  <a:lnTo>
                    <a:pt x="600" y="183"/>
                  </a:lnTo>
                  <a:lnTo>
                    <a:pt x="597" y="193"/>
                  </a:lnTo>
                  <a:lnTo>
                    <a:pt x="599" y="205"/>
                  </a:lnTo>
                  <a:lnTo>
                    <a:pt x="597" y="217"/>
                  </a:lnTo>
                  <a:lnTo>
                    <a:pt x="597" y="229"/>
                  </a:lnTo>
                  <a:lnTo>
                    <a:pt x="599" y="242"/>
                  </a:lnTo>
                  <a:lnTo>
                    <a:pt x="600" y="252"/>
                  </a:lnTo>
                  <a:lnTo>
                    <a:pt x="600" y="264"/>
                  </a:lnTo>
                  <a:lnTo>
                    <a:pt x="603" y="280"/>
                  </a:lnTo>
                  <a:lnTo>
                    <a:pt x="603" y="289"/>
                  </a:lnTo>
                  <a:lnTo>
                    <a:pt x="604" y="302"/>
                  </a:lnTo>
                  <a:lnTo>
                    <a:pt x="603" y="314"/>
                  </a:lnTo>
                  <a:lnTo>
                    <a:pt x="602" y="326"/>
                  </a:lnTo>
                  <a:lnTo>
                    <a:pt x="599" y="336"/>
                  </a:lnTo>
                  <a:lnTo>
                    <a:pt x="597" y="348"/>
                  </a:lnTo>
                  <a:lnTo>
                    <a:pt x="590" y="357"/>
                  </a:lnTo>
                  <a:lnTo>
                    <a:pt x="588" y="368"/>
                  </a:lnTo>
                  <a:lnTo>
                    <a:pt x="582" y="367"/>
                  </a:lnTo>
                  <a:lnTo>
                    <a:pt x="581" y="365"/>
                  </a:lnTo>
                  <a:lnTo>
                    <a:pt x="574" y="365"/>
                  </a:lnTo>
                  <a:lnTo>
                    <a:pt x="567" y="363"/>
                  </a:lnTo>
                  <a:lnTo>
                    <a:pt x="558" y="364"/>
                  </a:lnTo>
                  <a:lnTo>
                    <a:pt x="547" y="364"/>
                  </a:lnTo>
                  <a:lnTo>
                    <a:pt x="536" y="361"/>
                  </a:lnTo>
                  <a:lnTo>
                    <a:pt x="523" y="364"/>
                  </a:lnTo>
                  <a:lnTo>
                    <a:pt x="511" y="363"/>
                  </a:lnTo>
                  <a:lnTo>
                    <a:pt x="499" y="363"/>
                  </a:lnTo>
                  <a:lnTo>
                    <a:pt x="485" y="363"/>
                  </a:lnTo>
                  <a:lnTo>
                    <a:pt x="471" y="361"/>
                  </a:lnTo>
                  <a:lnTo>
                    <a:pt x="460" y="365"/>
                  </a:lnTo>
                  <a:lnTo>
                    <a:pt x="448" y="367"/>
                  </a:lnTo>
                  <a:lnTo>
                    <a:pt x="436" y="368"/>
                  </a:lnTo>
                  <a:lnTo>
                    <a:pt x="428" y="371"/>
                  </a:lnTo>
                  <a:lnTo>
                    <a:pt x="417" y="375"/>
                  </a:lnTo>
                  <a:lnTo>
                    <a:pt x="411" y="378"/>
                  </a:lnTo>
                  <a:lnTo>
                    <a:pt x="406" y="384"/>
                  </a:lnTo>
                  <a:lnTo>
                    <a:pt x="406" y="392"/>
                  </a:lnTo>
                  <a:lnTo>
                    <a:pt x="400" y="400"/>
                  </a:lnTo>
                  <a:lnTo>
                    <a:pt x="399" y="410"/>
                  </a:lnTo>
                  <a:lnTo>
                    <a:pt x="397" y="421"/>
                  </a:lnTo>
                  <a:lnTo>
                    <a:pt x="399" y="432"/>
                  </a:lnTo>
                  <a:lnTo>
                    <a:pt x="400" y="443"/>
                  </a:lnTo>
                  <a:lnTo>
                    <a:pt x="403" y="455"/>
                  </a:lnTo>
                  <a:lnTo>
                    <a:pt x="407" y="468"/>
                  </a:lnTo>
                  <a:lnTo>
                    <a:pt x="411" y="481"/>
                  </a:lnTo>
                  <a:lnTo>
                    <a:pt x="417" y="493"/>
                  </a:lnTo>
                  <a:lnTo>
                    <a:pt x="422" y="505"/>
                  </a:lnTo>
                  <a:lnTo>
                    <a:pt x="428" y="518"/>
                  </a:lnTo>
                  <a:lnTo>
                    <a:pt x="434" y="531"/>
                  </a:lnTo>
                  <a:lnTo>
                    <a:pt x="441" y="541"/>
                  </a:lnTo>
                  <a:lnTo>
                    <a:pt x="448" y="556"/>
                  </a:lnTo>
                  <a:lnTo>
                    <a:pt x="455" y="566"/>
                  </a:lnTo>
                  <a:lnTo>
                    <a:pt x="463" y="577"/>
                  </a:lnTo>
                  <a:lnTo>
                    <a:pt x="469" y="587"/>
                  </a:lnTo>
                  <a:lnTo>
                    <a:pt x="476" y="599"/>
                  </a:lnTo>
                  <a:lnTo>
                    <a:pt x="481" y="608"/>
                  </a:lnTo>
                  <a:lnTo>
                    <a:pt x="491" y="620"/>
                  </a:lnTo>
                  <a:lnTo>
                    <a:pt x="499" y="682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2" name="Freeform 12"/>
            <p:cNvSpPr>
              <a:spLocks/>
            </p:cNvSpPr>
            <p:nvPr/>
          </p:nvSpPr>
          <p:spPr bwMode="auto">
            <a:xfrm rot="5400000">
              <a:off x="2003" y="806"/>
              <a:ext cx="271" cy="191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09" y="182"/>
                </a:cxn>
                <a:cxn ang="0">
                  <a:pos x="122" y="239"/>
                </a:cxn>
                <a:cxn ang="0">
                  <a:pos x="171" y="377"/>
                </a:cxn>
                <a:cxn ang="0">
                  <a:pos x="365" y="571"/>
                </a:cxn>
                <a:cxn ang="0">
                  <a:pos x="620" y="548"/>
                </a:cxn>
                <a:cxn ang="0">
                  <a:pos x="669" y="628"/>
                </a:cxn>
                <a:cxn ang="0">
                  <a:pos x="730" y="696"/>
                </a:cxn>
                <a:cxn ang="0">
                  <a:pos x="814" y="720"/>
                </a:cxn>
                <a:cxn ang="0">
                  <a:pos x="656" y="742"/>
                </a:cxn>
                <a:cxn ang="0">
                  <a:pos x="547" y="708"/>
                </a:cxn>
                <a:cxn ang="0">
                  <a:pos x="255" y="686"/>
                </a:cxn>
                <a:cxn ang="0">
                  <a:pos x="109" y="742"/>
                </a:cxn>
                <a:cxn ang="0">
                  <a:pos x="0" y="765"/>
                </a:cxn>
                <a:cxn ang="0">
                  <a:pos x="158" y="662"/>
                </a:cxn>
                <a:cxn ang="0">
                  <a:pos x="243" y="594"/>
                </a:cxn>
                <a:cxn ang="0">
                  <a:pos x="145" y="514"/>
                </a:cxn>
                <a:cxn ang="0">
                  <a:pos x="60" y="343"/>
                </a:cxn>
                <a:cxn ang="0">
                  <a:pos x="73" y="171"/>
                </a:cxn>
                <a:cxn ang="0">
                  <a:pos x="158" y="0"/>
                </a:cxn>
              </a:cxnLst>
              <a:rect l="0" t="0" r="r" b="b"/>
              <a:pathLst>
                <a:path w="814" h="765">
                  <a:moveTo>
                    <a:pt x="158" y="0"/>
                  </a:moveTo>
                  <a:lnTo>
                    <a:pt x="109" y="182"/>
                  </a:lnTo>
                  <a:lnTo>
                    <a:pt x="122" y="239"/>
                  </a:lnTo>
                  <a:lnTo>
                    <a:pt x="171" y="377"/>
                  </a:lnTo>
                  <a:lnTo>
                    <a:pt x="365" y="571"/>
                  </a:lnTo>
                  <a:lnTo>
                    <a:pt x="620" y="548"/>
                  </a:lnTo>
                  <a:lnTo>
                    <a:pt x="669" y="628"/>
                  </a:lnTo>
                  <a:lnTo>
                    <a:pt x="730" y="696"/>
                  </a:lnTo>
                  <a:lnTo>
                    <a:pt x="814" y="720"/>
                  </a:lnTo>
                  <a:lnTo>
                    <a:pt x="656" y="742"/>
                  </a:lnTo>
                  <a:lnTo>
                    <a:pt x="547" y="708"/>
                  </a:lnTo>
                  <a:lnTo>
                    <a:pt x="255" y="686"/>
                  </a:lnTo>
                  <a:lnTo>
                    <a:pt x="109" y="742"/>
                  </a:lnTo>
                  <a:lnTo>
                    <a:pt x="0" y="765"/>
                  </a:lnTo>
                  <a:lnTo>
                    <a:pt x="158" y="662"/>
                  </a:lnTo>
                  <a:lnTo>
                    <a:pt x="243" y="594"/>
                  </a:lnTo>
                  <a:lnTo>
                    <a:pt x="145" y="514"/>
                  </a:lnTo>
                  <a:lnTo>
                    <a:pt x="60" y="343"/>
                  </a:lnTo>
                  <a:lnTo>
                    <a:pt x="73" y="17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3" name="Freeform 13"/>
            <p:cNvSpPr>
              <a:spLocks/>
            </p:cNvSpPr>
            <p:nvPr/>
          </p:nvSpPr>
          <p:spPr bwMode="auto">
            <a:xfrm rot="5400000">
              <a:off x="2104" y="1003"/>
              <a:ext cx="316" cy="74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147" y="115"/>
                </a:cxn>
                <a:cxn ang="0">
                  <a:pos x="365" y="46"/>
                </a:cxn>
                <a:cxn ang="0">
                  <a:pos x="510" y="0"/>
                </a:cxn>
                <a:cxn ang="0">
                  <a:pos x="608" y="12"/>
                </a:cxn>
                <a:cxn ang="0">
                  <a:pos x="706" y="57"/>
                </a:cxn>
                <a:cxn ang="0">
                  <a:pos x="816" y="91"/>
                </a:cxn>
                <a:cxn ang="0">
                  <a:pos x="948" y="115"/>
                </a:cxn>
                <a:cxn ang="0">
                  <a:pos x="888" y="183"/>
                </a:cxn>
                <a:cxn ang="0">
                  <a:pos x="816" y="229"/>
                </a:cxn>
                <a:cxn ang="0">
                  <a:pos x="657" y="239"/>
                </a:cxn>
                <a:cxn ang="0">
                  <a:pos x="559" y="239"/>
                </a:cxn>
                <a:cxn ang="0">
                  <a:pos x="450" y="297"/>
                </a:cxn>
                <a:cxn ang="0">
                  <a:pos x="401" y="297"/>
                </a:cxn>
                <a:cxn ang="0">
                  <a:pos x="268" y="263"/>
                </a:cxn>
                <a:cxn ang="0">
                  <a:pos x="134" y="239"/>
                </a:cxn>
                <a:cxn ang="0">
                  <a:pos x="12" y="239"/>
                </a:cxn>
                <a:cxn ang="0">
                  <a:pos x="0" y="195"/>
                </a:cxn>
                <a:cxn ang="0">
                  <a:pos x="0" y="183"/>
                </a:cxn>
              </a:cxnLst>
              <a:rect l="0" t="0" r="r" b="b"/>
              <a:pathLst>
                <a:path w="948" h="297">
                  <a:moveTo>
                    <a:pt x="0" y="183"/>
                  </a:moveTo>
                  <a:lnTo>
                    <a:pt x="147" y="115"/>
                  </a:lnTo>
                  <a:lnTo>
                    <a:pt x="365" y="46"/>
                  </a:lnTo>
                  <a:lnTo>
                    <a:pt x="510" y="0"/>
                  </a:lnTo>
                  <a:lnTo>
                    <a:pt x="608" y="12"/>
                  </a:lnTo>
                  <a:lnTo>
                    <a:pt x="706" y="57"/>
                  </a:lnTo>
                  <a:lnTo>
                    <a:pt x="816" y="91"/>
                  </a:lnTo>
                  <a:lnTo>
                    <a:pt x="948" y="115"/>
                  </a:lnTo>
                  <a:lnTo>
                    <a:pt x="888" y="183"/>
                  </a:lnTo>
                  <a:lnTo>
                    <a:pt x="816" y="229"/>
                  </a:lnTo>
                  <a:lnTo>
                    <a:pt x="657" y="239"/>
                  </a:lnTo>
                  <a:lnTo>
                    <a:pt x="559" y="239"/>
                  </a:lnTo>
                  <a:lnTo>
                    <a:pt x="450" y="297"/>
                  </a:lnTo>
                  <a:lnTo>
                    <a:pt x="401" y="297"/>
                  </a:lnTo>
                  <a:lnTo>
                    <a:pt x="268" y="263"/>
                  </a:lnTo>
                  <a:lnTo>
                    <a:pt x="134" y="239"/>
                  </a:lnTo>
                  <a:lnTo>
                    <a:pt x="12" y="239"/>
                  </a:lnTo>
                  <a:lnTo>
                    <a:pt x="0" y="19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4" name="Freeform 14"/>
            <p:cNvSpPr>
              <a:spLocks/>
            </p:cNvSpPr>
            <p:nvPr/>
          </p:nvSpPr>
          <p:spPr bwMode="auto">
            <a:xfrm rot="5400000">
              <a:off x="2327" y="837"/>
              <a:ext cx="219" cy="135"/>
            </a:xfrm>
            <a:custGeom>
              <a:avLst/>
              <a:gdLst/>
              <a:ahLst/>
              <a:cxnLst>
                <a:cxn ang="0">
                  <a:pos x="37" y="515"/>
                </a:cxn>
                <a:cxn ang="0">
                  <a:pos x="147" y="377"/>
                </a:cxn>
                <a:cxn ang="0">
                  <a:pos x="292" y="298"/>
                </a:cxn>
                <a:cxn ang="0">
                  <a:pos x="426" y="252"/>
                </a:cxn>
                <a:cxn ang="0">
                  <a:pos x="536" y="206"/>
                </a:cxn>
                <a:cxn ang="0">
                  <a:pos x="657" y="80"/>
                </a:cxn>
                <a:cxn ang="0">
                  <a:pos x="634" y="0"/>
                </a:cxn>
                <a:cxn ang="0">
                  <a:pos x="548" y="0"/>
                </a:cxn>
                <a:cxn ang="0">
                  <a:pos x="585" y="69"/>
                </a:cxn>
                <a:cxn ang="0">
                  <a:pos x="523" y="103"/>
                </a:cxn>
                <a:cxn ang="0">
                  <a:pos x="439" y="92"/>
                </a:cxn>
                <a:cxn ang="0">
                  <a:pos x="365" y="138"/>
                </a:cxn>
                <a:cxn ang="0">
                  <a:pos x="341" y="184"/>
                </a:cxn>
                <a:cxn ang="0">
                  <a:pos x="219" y="240"/>
                </a:cxn>
                <a:cxn ang="0">
                  <a:pos x="147" y="308"/>
                </a:cxn>
                <a:cxn ang="0">
                  <a:pos x="61" y="389"/>
                </a:cxn>
                <a:cxn ang="0">
                  <a:pos x="0" y="537"/>
                </a:cxn>
                <a:cxn ang="0">
                  <a:pos x="37" y="515"/>
                </a:cxn>
              </a:cxnLst>
              <a:rect l="0" t="0" r="r" b="b"/>
              <a:pathLst>
                <a:path w="657" h="537">
                  <a:moveTo>
                    <a:pt x="37" y="515"/>
                  </a:moveTo>
                  <a:lnTo>
                    <a:pt x="147" y="377"/>
                  </a:lnTo>
                  <a:lnTo>
                    <a:pt x="292" y="298"/>
                  </a:lnTo>
                  <a:lnTo>
                    <a:pt x="426" y="252"/>
                  </a:lnTo>
                  <a:lnTo>
                    <a:pt x="536" y="206"/>
                  </a:lnTo>
                  <a:lnTo>
                    <a:pt x="657" y="80"/>
                  </a:lnTo>
                  <a:lnTo>
                    <a:pt x="634" y="0"/>
                  </a:lnTo>
                  <a:lnTo>
                    <a:pt x="548" y="0"/>
                  </a:lnTo>
                  <a:lnTo>
                    <a:pt x="585" y="69"/>
                  </a:lnTo>
                  <a:lnTo>
                    <a:pt x="523" y="103"/>
                  </a:lnTo>
                  <a:lnTo>
                    <a:pt x="439" y="92"/>
                  </a:lnTo>
                  <a:lnTo>
                    <a:pt x="365" y="138"/>
                  </a:lnTo>
                  <a:lnTo>
                    <a:pt x="341" y="184"/>
                  </a:lnTo>
                  <a:lnTo>
                    <a:pt x="219" y="240"/>
                  </a:lnTo>
                  <a:lnTo>
                    <a:pt x="147" y="308"/>
                  </a:lnTo>
                  <a:lnTo>
                    <a:pt x="61" y="389"/>
                  </a:lnTo>
                  <a:lnTo>
                    <a:pt x="0" y="537"/>
                  </a:lnTo>
                  <a:lnTo>
                    <a:pt x="37" y="515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5" name="Freeform 15"/>
            <p:cNvSpPr>
              <a:spLocks/>
            </p:cNvSpPr>
            <p:nvPr/>
          </p:nvSpPr>
          <p:spPr bwMode="auto">
            <a:xfrm rot="5400000">
              <a:off x="2384" y="900"/>
              <a:ext cx="219" cy="191"/>
            </a:xfrm>
            <a:custGeom>
              <a:avLst/>
              <a:gdLst/>
              <a:ahLst/>
              <a:cxnLst>
                <a:cxn ang="0">
                  <a:pos x="147" y="331"/>
                </a:cxn>
                <a:cxn ang="0">
                  <a:pos x="329" y="319"/>
                </a:cxn>
                <a:cxn ang="0">
                  <a:pos x="389" y="377"/>
                </a:cxn>
                <a:cxn ang="0">
                  <a:pos x="389" y="548"/>
                </a:cxn>
                <a:cxn ang="0">
                  <a:pos x="305" y="720"/>
                </a:cxn>
                <a:cxn ang="0">
                  <a:pos x="269" y="765"/>
                </a:cxn>
                <a:cxn ang="0">
                  <a:pos x="427" y="650"/>
                </a:cxn>
                <a:cxn ang="0">
                  <a:pos x="511" y="616"/>
                </a:cxn>
                <a:cxn ang="0">
                  <a:pos x="609" y="572"/>
                </a:cxn>
                <a:cxn ang="0">
                  <a:pos x="658" y="480"/>
                </a:cxn>
                <a:cxn ang="0">
                  <a:pos x="585" y="411"/>
                </a:cxn>
                <a:cxn ang="0">
                  <a:pos x="549" y="319"/>
                </a:cxn>
                <a:cxn ang="0">
                  <a:pos x="597" y="251"/>
                </a:cxn>
                <a:cxn ang="0">
                  <a:pos x="511" y="194"/>
                </a:cxn>
                <a:cxn ang="0">
                  <a:pos x="500" y="148"/>
                </a:cxn>
                <a:cxn ang="0">
                  <a:pos x="585" y="10"/>
                </a:cxn>
                <a:cxn ang="0">
                  <a:pos x="549" y="0"/>
                </a:cxn>
                <a:cxn ang="0">
                  <a:pos x="451" y="56"/>
                </a:cxn>
                <a:cxn ang="0">
                  <a:pos x="451" y="125"/>
                </a:cxn>
                <a:cxn ang="0">
                  <a:pos x="402" y="171"/>
                </a:cxn>
                <a:cxn ang="0">
                  <a:pos x="378" y="102"/>
                </a:cxn>
                <a:cxn ang="0">
                  <a:pos x="317" y="125"/>
                </a:cxn>
                <a:cxn ang="0">
                  <a:pos x="280" y="160"/>
                </a:cxn>
                <a:cxn ang="0">
                  <a:pos x="220" y="217"/>
                </a:cxn>
                <a:cxn ang="0">
                  <a:pos x="147" y="273"/>
                </a:cxn>
                <a:cxn ang="0">
                  <a:pos x="49" y="343"/>
                </a:cxn>
                <a:cxn ang="0">
                  <a:pos x="0" y="343"/>
                </a:cxn>
                <a:cxn ang="0">
                  <a:pos x="147" y="331"/>
                </a:cxn>
              </a:cxnLst>
              <a:rect l="0" t="0" r="r" b="b"/>
              <a:pathLst>
                <a:path w="658" h="765">
                  <a:moveTo>
                    <a:pt x="147" y="331"/>
                  </a:moveTo>
                  <a:lnTo>
                    <a:pt x="329" y="319"/>
                  </a:lnTo>
                  <a:lnTo>
                    <a:pt x="389" y="377"/>
                  </a:lnTo>
                  <a:lnTo>
                    <a:pt x="389" y="548"/>
                  </a:lnTo>
                  <a:lnTo>
                    <a:pt x="305" y="720"/>
                  </a:lnTo>
                  <a:lnTo>
                    <a:pt x="269" y="765"/>
                  </a:lnTo>
                  <a:lnTo>
                    <a:pt x="427" y="650"/>
                  </a:lnTo>
                  <a:lnTo>
                    <a:pt x="511" y="616"/>
                  </a:lnTo>
                  <a:lnTo>
                    <a:pt x="609" y="572"/>
                  </a:lnTo>
                  <a:lnTo>
                    <a:pt x="658" y="480"/>
                  </a:lnTo>
                  <a:lnTo>
                    <a:pt x="585" y="411"/>
                  </a:lnTo>
                  <a:lnTo>
                    <a:pt x="549" y="319"/>
                  </a:lnTo>
                  <a:lnTo>
                    <a:pt x="597" y="251"/>
                  </a:lnTo>
                  <a:lnTo>
                    <a:pt x="511" y="194"/>
                  </a:lnTo>
                  <a:lnTo>
                    <a:pt x="500" y="148"/>
                  </a:lnTo>
                  <a:lnTo>
                    <a:pt x="585" y="10"/>
                  </a:lnTo>
                  <a:lnTo>
                    <a:pt x="549" y="0"/>
                  </a:lnTo>
                  <a:lnTo>
                    <a:pt x="451" y="56"/>
                  </a:lnTo>
                  <a:lnTo>
                    <a:pt x="451" y="125"/>
                  </a:lnTo>
                  <a:lnTo>
                    <a:pt x="402" y="171"/>
                  </a:lnTo>
                  <a:lnTo>
                    <a:pt x="378" y="102"/>
                  </a:lnTo>
                  <a:lnTo>
                    <a:pt x="317" y="125"/>
                  </a:lnTo>
                  <a:lnTo>
                    <a:pt x="280" y="160"/>
                  </a:lnTo>
                  <a:lnTo>
                    <a:pt x="220" y="217"/>
                  </a:lnTo>
                  <a:lnTo>
                    <a:pt x="147" y="273"/>
                  </a:lnTo>
                  <a:lnTo>
                    <a:pt x="49" y="343"/>
                  </a:lnTo>
                  <a:lnTo>
                    <a:pt x="0" y="343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6" name="Freeform 16"/>
            <p:cNvSpPr>
              <a:spLocks/>
            </p:cNvSpPr>
            <p:nvPr/>
          </p:nvSpPr>
          <p:spPr bwMode="auto">
            <a:xfrm rot="5400000">
              <a:off x="2396" y="712"/>
              <a:ext cx="110" cy="137"/>
            </a:xfrm>
            <a:custGeom>
              <a:avLst/>
              <a:gdLst/>
              <a:ahLst/>
              <a:cxnLst>
                <a:cxn ang="0">
                  <a:pos x="292" y="12"/>
                </a:cxn>
                <a:cxn ang="0">
                  <a:pos x="158" y="126"/>
                </a:cxn>
                <a:cxn ang="0">
                  <a:pos x="134" y="274"/>
                </a:cxn>
                <a:cxn ang="0">
                  <a:pos x="170" y="331"/>
                </a:cxn>
                <a:cxn ang="0">
                  <a:pos x="110" y="491"/>
                </a:cxn>
                <a:cxn ang="0">
                  <a:pos x="12" y="548"/>
                </a:cxn>
                <a:cxn ang="0">
                  <a:pos x="85" y="365"/>
                </a:cxn>
                <a:cxn ang="0">
                  <a:pos x="0" y="331"/>
                </a:cxn>
                <a:cxn ang="0">
                  <a:pos x="49" y="274"/>
                </a:cxn>
                <a:cxn ang="0">
                  <a:pos x="158" y="102"/>
                </a:cxn>
                <a:cxn ang="0">
                  <a:pos x="36" y="22"/>
                </a:cxn>
                <a:cxn ang="0">
                  <a:pos x="134" y="46"/>
                </a:cxn>
                <a:cxn ang="0">
                  <a:pos x="256" y="12"/>
                </a:cxn>
                <a:cxn ang="0">
                  <a:pos x="329" y="0"/>
                </a:cxn>
                <a:cxn ang="0">
                  <a:pos x="292" y="12"/>
                </a:cxn>
              </a:cxnLst>
              <a:rect l="0" t="0" r="r" b="b"/>
              <a:pathLst>
                <a:path w="329" h="548">
                  <a:moveTo>
                    <a:pt x="292" y="12"/>
                  </a:moveTo>
                  <a:lnTo>
                    <a:pt x="158" y="126"/>
                  </a:lnTo>
                  <a:lnTo>
                    <a:pt x="134" y="274"/>
                  </a:lnTo>
                  <a:lnTo>
                    <a:pt x="170" y="331"/>
                  </a:lnTo>
                  <a:lnTo>
                    <a:pt x="110" y="491"/>
                  </a:lnTo>
                  <a:lnTo>
                    <a:pt x="12" y="548"/>
                  </a:lnTo>
                  <a:lnTo>
                    <a:pt x="85" y="365"/>
                  </a:lnTo>
                  <a:lnTo>
                    <a:pt x="0" y="331"/>
                  </a:lnTo>
                  <a:lnTo>
                    <a:pt x="49" y="274"/>
                  </a:lnTo>
                  <a:lnTo>
                    <a:pt x="158" y="102"/>
                  </a:lnTo>
                  <a:lnTo>
                    <a:pt x="36" y="22"/>
                  </a:lnTo>
                  <a:lnTo>
                    <a:pt x="134" y="46"/>
                  </a:lnTo>
                  <a:lnTo>
                    <a:pt x="256" y="12"/>
                  </a:lnTo>
                  <a:lnTo>
                    <a:pt x="329" y="0"/>
                  </a:lnTo>
                  <a:lnTo>
                    <a:pt x="292" y="12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7" name="Freeform 17"/>
            <p:cNvSpPr>
              <a:spLocks/>
            </p:cNvSpPr>
            <p:nvPr/>
          </p:nvSpPr>
          <p:spPr bwMode="auto">
            <a:xfrm rot="5400000">
              <a:off x="2096" y="692"/>
              <a:ext cx="73" cy="7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2" y="228"/>
                </a:cxn>
                <a:cxn ang="0">
                  <a:pos x="218" y="308"/>
                </a:cxn>
                <a:cxn ang="0">
                  <a:pos x="0" y="182"/>
                </a:cxn>
                <a:cxn ang="0">
                  <a:pos x="24" y="148"/>
                </a:cxn>
                <a:cxn ang="0">
                  <a:pos x="12" y="11"/>
                </a:cxn>
                <a:cxn ang="0">
                  <a:pos x="24" y="0"/>
                </a:cxn>
              </a:cxnLst>
              <a:rect l="0" t="0" r="r" b="b"/>
              <a:pathLst>
                <a:path w="218" h="308">
                  <a:moveTo>
                    <a:pt x="24" y="0"/>
                  </a:moveTo>
                  <a:lnTo>
                    <a:pt x="122" y="228"/>
                  </a:lnTo>
                  <a:lnTo>
                    <a:pt x="218" y="308"/>
                  </a:lnTo>
                  <a:lnTo>
                    <a:pt x="0" y="182"/>
                  </a:lnTo>
                  <a:lnTo>
                    <a:pt x="24" y="148"/>
                  </a:lnTo>
                  <a:lnTo>
                    <a:pt x="12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8" name="Freeform 18"/>
            <p:cNvSpPr>
              <a:spLocks/>
            </p:cNvSpPr>
            <p:nvPr/>
          </p:nvSpPr>
          <p:spPr bwMode="auto">
            <a:xfrm rot="5400000">
              <a:off x="2124" y="829"/>
              <a:ext cx="243" cy="68"/>
            </a:xfrm>
            <a:custGeom>
              <a:avLst/>
              <a:gdLst/>
              <a:ahLst/>
              <a:cxnLst>
                <a:cxn ang="0">
                  <a:pos x="60" y="104"/>
                </a:cxn>
                <a:cxn ang="0">
                  <a:pos x="207" y="127"/>
                </a:cxn>
                <a:cxn ang="0">
                  <a:pos x="316" y="35"/>
                </a:cxn>
                <a:cxn ang="0">
                  <a:pos x="328" y="0"/>
                </a:cxn>
                <a:cxn ang="0">
                  <a:pos x="340" y="127"/>
                </a:cxn>
                <a:cxn ang="0">
                  <a:pos x="487" y="173"/>
                </a:cxn>
                <a:cxn ang="0">
                  <a:pos x="657" y="138"/>
                </a:cxn>
                <a:cxn ang="0">
                  <a:pos x="729" y="70"/>
                </a:cxn>
                <a:cxn ang="0">
                  <a:pos x="682" y="195"/>
                </a:cxn>
                <a:cxn ang="0">
                  <a:pos x="511" y="263"/>
                </a:cxn>
                <a:cxn ang="0">
                  <a:pos x="365" y="275"/>
                </a:cxn>
                <a:cxn ang="0">
                  <a:pos x="244" y="229"/>
                </a:cxn>
                <a:cxn ang="0">
                  <a:pos x="182" y="184"/>
                </a:cxn>
                <a:cxn ang="0">
                  <a:pos x="86" y="229"/>
                </a:cxn>
                <a:cxn ang="0">
                  <a:pos x="0" y="184"/>
                </a:cxn>
                <a:cxn ang="0">
                  <a:pos x="24" y="58"/>
                </a:cxn>
                <a:cxn ang="0">
                  <a:pos x="60" y="104"/>
                </a:cxn>
              </a:cxnLst>
              <a:rect l="0" t="0" r="r" b="b"/>
              <a:pathLst>
                <a:path w="729" h="275">
                  <a:moveTo>
                    <a:pt x="60" y="104"/>
                  </a:moveTo>
                  <a:lnTo>
                    <a:pt x="207" y="127"/>
                  </a:lnTo>
                  <a:lnTo>
                    <a:pt x="316" y="35"/>
                  </a:lnTo>
                  <a:lnTo>
                    <a:pt x="328" y="0"/>
                  </a:lnTo>
                  <a:lnTo>
                    <a:pt x="340" y="127"/>
                  </a:lnTo>
                  <a:lnTo>
                    <a:pt x="487" y="173"/>
                  </a:lnTo>
                  <a:lnTo>
                    <a:pt x="657" y="138"/>
                  </a:lnTo>
                  <a:lnTo>
                    <a:pt x="729" y="70"/>
                  </a:lnTo>
                  <a:lnTo>
                    <a:pt x="682" y="195"/>
                  </a:lnTo>
                  <a:lnTo>
                    <a:pt x="511" y="263"/>
                  </a:lnTo>
                  <a:lnTo>
                    <a:pt x="365" y="275"/>
                  </a:lnTo>
                  <a:lnTo>
                    <a:pt x="244" y="229"/>
                  </a:lnTo>
                  <a:lnTo>
                    <a:pt x="182" y="184"/>
                  </a:lnTo>
                  <a:lnTo>
                    <a:pt x="86" y="229"/>
                  </a:lnTo>
                  <a:lnTo>
                    <a:pt x="0" y="184"/>
                  </a:lnTo>
                  <a:lnTo>
                    <a:pt x="24" y="58"/>
                  </a:lnTo>
                  <a:lnTo>
                    <a:pt x="60" y="104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39" name="Freeform 19"/>
            <p:cNvSpPr>
              <a:spLocks/>
            </p:cNvSpPr>
            <p:nvPr/>
          </p:nvSpPr>
          <p:spPr bwMode="auto">
            <a:xfrm rot="5400000">
              <a:off x="2278" y="797"/>
              <a:ext cx="41" cy="46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122" y="124"/>
                </a:cxn>
                <a:cxn ang="0">
                  <a:pos x="85" y="10"/>
                </a:cxn>
                <a:cxn ang="0">
                  <a:pos x="0" y="0"/>
                </a:cxn>
                <a:cxn ang="0">
                  <a:pos x="73" y="56"/>
                </a:cxn>
                <a:cxn ang="0">
                  <a:pos x="36" y="114"/>
                </a:cxn>
                <a:cxn ang="0">
                  <a:pos x="0" y="182"/>
                </a:cxn>
                <a:cxn ang="0">
                  <a:pos x="0" y="170"/>
                </a:cxn>
              </a:cxnLst>
              <a:rect l="0" t="0" r="r" b="b"/>
              <a:pathLst>
                <a:path w="122" h="182">
                  <a:moveTo>
                    <a:pt x="0" y="170"/>
                  </a:moveTo>
                  <a:lnTo>
                    <a:pt x="122" y="124"/>
                  </a:lnTo>
                  <a:lnTo>
                    <a:pt x="85" y="10"/>
                  </a:lnTo>
                  <a:lnTo>
                    <a:pt x="0" y="0"/>
                  </a:lnTo>
                  <a:lnTo>
                    <a:pt x="73" y="56"/>
                  </a:lnTo>
                  <a:lnTo>
                    <a:pt x="36" y="114"/>
                  </a:lnTo>
                  <a:lnTo>
                    <a:pt x="0" y="182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0" name="Freeform 20"/>
            <p:cNvSpPr>
              <a:spLocks/>
            </p:cNvSpPr>
            <p:nvPr/>
          </p:nvSpPr>
          <p:spPr bwMode="auto">
            <a:xfrm rot="5400000">
              <a:off x="2193" y="794"/>
              <a:ext cx="69" cy="38"/>
            </a:xfrm>
            <a:custGeom>
              <a:avLst/>
              <a:gdLst/>
              <a:ahLst/>
              <a:cxnLst>
                <a:cxn ang="0">
                  <a:pos x="60" y="58"/>
                </a:cxn>
                <a:cxn ang="0">
                  <a:pos x="121" y="114"/>
                </a:cxn>
                <a:cxn ang="0">
                  <a:pos x="206" y="102"/>
                </a:cxn>
                <a:cxn ang="0">
                  <a:pos x="84" y="148"/>
                </a:cxn>
                <a:cxn ang="0">
                  <a:pos x="0" y="58"/>
                </a:cxn>
                <a:cxn ang="0">
                  <a:pos x="84" y="0"/>
                </a:cxn>
                <a:cxn ang="0">
                  <a:pos x="60" y="58"/>
                </a:cxn>
              </a:cxnLst>
              <a:rect l="0" t="0" r="r" b="b"/>
              <a:pathLst>
                <a:path w="206" h="148">
                  <a:moveTo>
                    <a:pt x="60" y="58"/>
                  </a:moveTo>
                  <a:lnTo>
                    <a:pt x="121" y="114"/>
                  </a:lnTo>
                  <a:lnTo>
                    <a:pt x="206" y="102"/>
                  </a:lnTo>
                  <a:lnTo>
                    <a:pt x="84" y="148"/>
                  </a:lnTo>
                  <a:lnTo>
                    <a:pt x="0" y="58"/>
                  </a:lnTo>
                  <a:lnTo>
                    <a:pt x="84" y="0"/>
                  </a:lnTo>
                  <a:lnTo>
                    <a:pt x="6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1" name="Freeform 21"/>
            <p:cNvSpPr>
              <a:spLocks/>
            </p:cNvSpPr>
            <p:nvPr/>
          </p:nvSpPr>
          <p:spPr bwMode="auto">
            <a:xfrm rot="5400000">
              <a:off x="2013" y="1443"/>
              <a:ext cx="85" cy="80"/>
            </a:xfrm>
            <a:custGeom>
              <a:avLst/>
              <a:gdLst/>
              <a:ahLst/>
              <a:cxnLst>
                <a:cxn ang="0">
                  <a:pos x="96" y="68"/>
                </a:cxn>
                <a:cxn ang="0">
                  <a:pos x="255" y="0"/>
                </a:cxn>
                <a:cxn ang="0">
                  <a:pos x="182" y="80"/>
                </a:cxn>
                <a:cxn ang="0">
                  <a:pos x="158" y="263"/>
                </a:cxn>
                <a:cxn ang="0">
                  <a:pos x="158" y="319"/>
                </a:cxn>
                <a:cxn ang="0">
                  <a:pos x="133" y="102"/>
                </a:cxn>
                <a:cxn ang="0">
                  <a:pos x="85" y="92"/>
                </a:cxn>
                <a:cxn ang="0">
                  <a:pos x="0" y="46"/>
                </a:cxn>
                <a:cxn ang="0">
                  <a:pos x="96" y="68"/>
                </a:cxn>
              </a:cxnLst>
              <a:rect l="0" t="0" r="r" b="b"/>
              <a:pathLst>
                <a:path w="255" h="319">
                  <a:moveTo>
                    <a:pt x="96" y="68"/>
                  </a:moveTo>
                  <a:lnTo>
                    <a:pt x="255" y="0"/>
                  </a:lnTo>
                  <a:lnTo>
                    <a:pt x="182" y="80"/>
                  </a:lnTo>
                  <a:lnTo>
                    <a:pt x="158" y="263"/>
                  </a:lnTo>
                  <a:lnTo>
                    <a:pt x="158" y="319"/>
                  </a:lnTo>
                  <a:lnTo>
                    <a:pt x="133" y="102"/>
                  </a:lnTo>
                  <a:lnTo>
                    <a:pt x="85" y="92"/>
                  </a:lnTo>
                  <a:lnTo>
                    <a:pt x="0" y="46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2" name="Freeform 22"/>
            <p:cNvSpPr>
              <a:spLocks/>
            </p:cNvSpPr>
            <p:nvPr/>
          </p:nvSpPr>
          <p:spPr bwMode="auto">
            <a:xfrm rot="5400000">
              <a:off x="2158" y="1008"/>
              <a:ext cx="219" cy="37"/>
            </a:xfrm>
            <a:custGeom>
              <a:avLst/>
              <a:gdLst/>
              <a:ahLst/>
              <a:cxnLst>
                <a:cxn ang="0">
                  <a:pos x="84" y="45"/>
                </a:cxn>
                <a:cxn ang="0">
                  <a:pos x="231" y="0"/>
                </a:cxn>
                <a:cxn ang="0">
                  <a:pos x="413" y="0"/>
                </a:cxn>
                <a:cxn ang="0">
                  <a:pos x="584" y="79"/>
                </a:cxn>
                <a:cxn ang="0">
                  <a:pos x="657" y="114"/>
                </a:cxn>
                <a:cxn ang="0">
                  <a:pos x="499" y="79"/>
                </a:cxn>
                <a:cxn ang="0">
                  <a:pos x="389" y="45"/>
                </a:cxn>
                <a:cxn ang="0">
                  <a:pos x="499" y="137"/>
                </a:cxn>
                <a:cxn ang="0">
                  <a:pos x="353" y="68"/>
                </a:cxn>
                <a:cxn ang="0">
                  <a:pos x="353" y="148"/>
                </a:cxn>
                <a:cxn ang="0">
                  <a:pos x="304" y="45"/>
                </a:cxn>
                <a:cxn ang="0">
                  <a:pos x="195" y="148"/>
                </a:cxn>
                <a:cxn ang="0">
                  <a:pos x="280" y="45"/>
                </a:cxn>
                <a:cxn ang="0">
                  <a:pos x="110" y="114"/>
                </a:cxn>
                <a:cxn ang="0">
                  <a:pos x="231" y="34"/>
                </a:cxn>
                <a:cxn ang="0">
                  <a:pos x="12" y="102"/>
                </a:cxn>
                <a:cxn ang="0">
                  <a:pos x="182" y="45"/>
                </a:cxn>
                <a:cxn ang="0">
                  <a:pos x="0" y="102"/>
                </a:cxn>
                <a:cxn ang="0">
                  <a:pos x="84" y="45"/>
                </a:cxn>
              </a:cxnLst>
              <a:rect l="0" t="0" r="r" b="b"/>
              <a:pathLst>
                <a:path w="657" h="148">
                  <a:moveTo>
                    <a:pt x="84" y="45"/>
                  </a:moveTo>
                  <a:lnTo>
                    <a:pt x="231" y="0"/>
                  </a:lnTo>
                  <a:lnTo>
                    <a:pt x="413" y="0"/>
                  </a:lnTo>
                  <a:lnTo>
                    <a:pt x="584" y="79"/>
                  </a:lnTo>
                  <a:lnTo>
                    <a:pt x="657" y="114"/>
                  </a:lnTo>
                  <a:lnTo>
                    <a:pt x="499" y="79"/>
                  </a:lnTo>
                  <a:lnTo>
                    <a:pt x="389" y="45"/>
                  </a:lnTo>
                  <a:lnTo>
                    <a:pt x="499" y="137"/>
                  </a:lnTo>
                  <a:lnTo>
                    <a:pt x="353" y="68"/>
                  </a:lnTo>
                  <a:lnTo>
                    <a:pt x="353" y="148"/>
                  </a:lnTo>
                  <a:lnTo>
                    <a:pt x="304" y="45"/>
                  </a:lnTo>
                  <a:lnTo>
                    <a:pt x="195" y="148"/>
                  </a:lnTo>
                  <a:lnTo>
                    <a:pt x="280" y="45"/>
                  </a:lnTo>
                  <a:lnTo>
                    <a:pt x="110" y="114"/>
                  </a:lnTo>
                  <a:lnTo>
                    <a:pt x="231" y="34"/>
                  </a:lnTo>
                  <a:lnTo>
                    <a:pt x="12" y="102"/>
                  </a:lnTo>
                  <a:lnTo>
                    <a:pt x="182" y="45"/>
                  </a:lnTo>
                  <a:lnTo>
                    <a:pt x="0" y="102"/>
                  </a:lnTo>
                  <a:lnTo>
                    <a:pt x="84" y="4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3" name="Freeform 23"/>
            <p:cNvSpPr>
              <a:spLocks/>
            </p:cNvSpPr>
            <p:nvPr/>
          </p:nvSpPr>
          <p:spPr bwMode="auto">
            <a:xfrm rot="5400000">
              <a:off x="2422" y="945"/>
              <a:ext cx="110" cy="72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182" y="125"/>
                </a:cxn>
                <a:cxn ang="0">
                  <a:pos x="316" y="183"/>
                </a:cxn>
                <a:cxn ang="0">
                  <a:pos x="329" y="285"/>
                </a:cxn>
                <a:cxn ang="0">
                  <a:pos x="329" y="137"/>
                </a:cxn>
                <a:cxn ang="0">
                  <a:pos x="244" y="91"/>
                </a:cxn>
                <a:cxn ang="0">
                  <a:pos x="133" y="68"/>
                </a:cxn>
                <a:cxn ang="0">
                  <a:pos x="146" y="0"/>
                </a:cxn>
                <a:cxn ang="0">
                  <a:pos x="85" y="22"/>
                </a:cxn>
                <a:cxn ang="0">
                  <a:pos x="60" y="91"/>
                </a:cxn>
                <a:cxn ang="0">
                  <a:pos x="0" y="148"/>
                </a:cxn>
              </a:cxnLst>
              <a:rect l="0" t="0" r="r" b="b"/>
              <a:pathLst>
                <a:path w="329" h="285">
                  <a:moveTo>
                    <a:pt x="0" y="148"/>
                  </a:moveTo>
                  <a:lnTo>
                    <a:pt x="182" y="125"/>
                  </a:lnTo>
                  <a:lnTo>
                    <a:pt x="316" y="183"/>
                  </a:lnTo>
                  <a:lnTo>
                    <a:pt x="329" y="285"/>
                  </a:lnTo>
                  <a:lnTo>
                    <a:pt x="329" y="137"/>
                  </a:lnTo>
                  <a:lnTo>
                    <a:pt x="244" y="91"/>
                  </a:lnTo>
                  <a:lnTo>
                    <a:pt x="133" y="68"/>
                  </a:lnTo>
                  <a:lnTo>
                    <a:pt x="146" y="0"/>
                  </a:lnTo>
                  <a:lnTo>
                    <a:pt x="85" y="22"/>
                  </a:lnTo>
                  <a:lnTo>
                    <a:pt x="60" y="9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4" name="Freeform 24"/>
            <p:cNvSpPr>
              <a:spLocks/>
            </p:cNvSpPr>
            <p:nvPr/>
          </p:nvSpPr>
          <p:spPr bwMode="auto">
            <a:xfrm rot="5400000">
              <a:off x="2074" y="965"/>
              <a:ext cx="208" cy="29"/>
            </a:xfrm>
            <a:custGeom>
              <a:avLst/>
              <a:gdLst/>
              <a:ahLst/>
              <a:cxnLst>
                <a:cxn ang="0">
                  <a:pos x="98" y="58"/>
                </a:cxn>
                <a:cxn ang="0">
                  <a:pos x="306" y="58"/>
                </a:cxn>
                <a:cxn ang="0">
                  <a:pos x="438" y="114"/>
                </a:cxn>
                <a:cxn ang="0">
                  <a:pos x="511" y="104"/>
                </a:cxn>
                <a:cxn ang="0">
                  <a:pos x="622" y="69"/>
                </a:cxn>
                <a:cxn ang="0">
                  <a:pos x="511" y="92"/>
                </a:cxn>
                <a:cxn ang="0">
                  <a:pos x="391" y="23"/>
                </a:cxn>
                <a:cxn ang="0">
                  <a:pos x="280" y="0"/>
                </a:cxn>
                <a:cxn ang="0">
                  <a:pos x="122" y="23"/>
                </a:cxn>
                <a:cxn ang="0">
                  <a:pos x="0" y="69"/>
                </a:cxn>
                <a:cxn ang="0">
                  <a:pos x="98" y="58"/>
                </a:cxn>
              </a:cxnLst>
              <a:rect l="0" t="0" r="r" b="b"/>
              <a:pathLst>
                <a:path w="622" h="114">
                  <a:moveTo>
                    <a:pt x="98" y="58"/>
                  </a:moveTo>
                  <a:lnTo>
                    <a:pt x="306" y="58"/>
                  </a:lnTo>
                  <a:lnTo>
                    <a:pt x="438" y="114"/>
                  </a:lnTo>
                  <a:lnTo>
                    <a:pt x="511" y="104"/>
                  </a:lnTo>
                  <a:lnTo>
                    <a:pt x="622" y="69"/>
                  </a:lnTo>
                  <a:lnTo>
                    <a:pt x="511" y="92"/>
                  </a:lnTo>
                  <a:lnTo>
                    <a:pt x="391" y="23"/>
                  </a:lnTo>
                  <a:lnTo>
                    <a:pt x="280" y="0"/>
                  </a:lnTo>
                  <a:lnTo>
                    <a:pt x="122" y="23"/>
                  </a:lnTo>
                  <a:lnTo>
                    <a:pt x="0" y="69"/>
                  </a:lnTo>
                  <a:lnTo>
                    <a:pt x="98" y="5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5" name="Freeform 25"/>
            <p:cNvSpPr>
              <a:spLocks/>
            </p:cNvSpPr>
            <p:nvPr/>
          </p:nvSpPr>
          <p:spPr bwMode="auto">
            <a:xfrm rot="5400000">
              <a:off x="2126" y="888"/>
              <a:ext cx="105" cy="83"/>
            </a:xfrm>
            <a:custGeom>
              <a:avLst/>
              <a:gdLst/>
              <a:ahLst/>
              <a:cxnLst>
                <a:cxn ang="0">
                  <a:pos x="49" y="69"/>
                </a:cxn>
                <a:cxn ang="0">
                  <a:pos x="171" y="183"/>
                </a:cxn>
                <a:cxn ang="0">
                  <a:pos x="268" y="195"/>
                </a:cxn>
                <a:cxn ang="0">
                  <a:pos x="208" y="239"/>
                </a:cxn>
                <a:cxn ang="0">
                  <a:pos x="317" y="331"/>
                </a:cxn>
                <a:cxn ang="0">
                  <a:pos x="122" y="263"/>
                </a:cxn>
                <a:cxn ang="0">
                  <a:pos x="24" y="183"/>
                </a:cxn>
                <a:cxn ang="0">
                  <a:pos x="0" y="0"/>
                </a:cxn>
                <a:cxn ang="0">
                  <a:pos x="49" y="69"/>
                </a:cxn>
              </a:cxnLst>
              <a:rect l="0" t="0" r="r" b="b"/>
              <a:pathLst>
                <a:path w="317" h="331">
                  <a:moveTo>
                    <a:pt x="49" y="69"/>
                  </a:moveTo>
                  <a:lnTo>
                    <a:pt x="171" y="183"/>
                  </a:lnTo>
                  <a:lnTo>
                    <a:pt x="268" y="195"/>
                  </a:lnTo>
                  <a:lnTo>
                    <a:pt x="208" y="239"/>
                  </a:lnTo>
                  <a:lnTo>
                    <a:pt x="317" y="331"/>
                  </a:lnTo>
                  <a:lnTo>
                    <a:pt x="122" y="263"/>
                  </a:lnTo>
                  <a:lnTo>
                    <a:pt x="24" y="183"/>
                  </a:lnTo>
                  <a:lnTo>
                    <a:pt x="0" y="0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6" name="Freeform 26"/>
            <p:cNvSpPr>
              <a:spLocks/>
            </p:cNvSpPr>
            <p:nvPr/>
          </p:nvSpPr>
          <p:spPr bwMode="auto">
            <a:xfrm rot="5400000">
              <a:off x="2373" y="848"/>
              <a:ext cx="49" cy="63"/>
            </a:xfrm>
            <a:custGeom>
              <a:avLst/>
              <a:gdLst/>
              <a:ahLst/>
              <a:cxnLst>
                <a:cxn ang="0">
                  <a:pos x="13" y="68"/>
                </a:cxn>
                <a:cxn ang="0">
                  <a:pos x="49" y="149"/>
                </a:cxn>
                <a:cxn ang="0">
                  <a:pos x="0" y="251"/>
                </a:cxn>
                <a:cxn ang="0">
                  <a:pos x="111" y="160"/>
                </a:cxn>
                <a:cxn ang="0">
                  <a:pos x="147" y="80"/>
                </a:cxn>
                <a:cxn ang="0">
                  <a:pos x="86" y="68"/>
                </a:cxn>
                <a:cxn ang="0">
                  <a:pos x="49" y="0"/>
                </a:cxn>
                <a:cxn ang="0">
                  <a:pos x="13" y="34"/>
                </a:cxn>
                <a:cxn ang="0">
                  <a:pos x="13" y="68"/>
                </a:cxn>
              </a:cxnLst>
              <a:rect l="0" t="0" r="r" b="b"/>
              <a:pathLst>
                <a:path w="147" h="251">
                  <a:moveTo>
                    <a:pt x="13" y="68"/>
                  </a:moveTo>
                  <a:lnTo>
                    <a:pt x="49" y="149"/>
                  </a:lnTo>
                  <a:lnTo>
                    <a:pt x="0" y="251"/>
                  </a:lnTo>
                  <a:lnTo>
                    <a:pt x="111" y="160"/>
                  </a:lnTo>
                  <a:lnTo>
                    <a:pt x="147" y="80"/>
                  </a:lnTo>
                  <a:lnTo>
                    <a:pt x="86" y="68"/>
                  </a:lnTo>
                  <a:lnTo>
                    <a:pt x="49" y="0"/>
                  </a:lnTo>
                  <a:lnTo>
                    <a:pt x="13" y="34"/>
                  </a:lnTo>
                  <a:lnTo>
                    <a:pt x="13" y="6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7" name="Freeform 27"/>
            <p:cNvSpPr>
              <a:spLocks/>
            </p:cNvSpPr>
            <p:nvPr/>
          </p:nvSpPr>
          <p:spPr bwMode="auto">
            <a:xfrm rot="5400000">
              <a:off x="2224" y="677"/>
              <a:ext cx="161" cy="91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312" y="132"/>
                </a:cxn>
                <a:cxn ang="0">
                  <a:pos x="405" y="249"/>
                </a:cxn>
                <a:cxn ang="0">
                  <a:pos x="483" y="364"/>
                </a:cxn>
                <a:cxn ang="0">
                  <a:pos x="468" y="219"/>
                </a:cxn>
                <a:cxn ang="0">
                  <a:pos x="405" y="29"/>
                </a:cxn>
                <a:cxn ang="0">
                  <a:pos x="296" y="0"/>
                </a:cxn>
                <a:cxn ang="0">
                  <a:pos x="63" y="44"/>
                </a:cxn>
                <a:cxn ang="0">
                  <a:pos x="32" y="58"/>
                </a:cxn>
                <a:cxn ang="0">
                  <a:pos x="0" y="58"/>
                </a:cxn>
              </a:cxnLst>
              <a:rect l="0" t="0" r="r" b="b"/>
              <a:pathLst>
                <a:path w="483" h="364">
                  <a:moveTo>
                    <a:pt x="0" y="58"/>
                  </a:moveTo>
                  <a:lnTo>
                    <a:pt x="312" y="132"/>
                  </a:lnTo>
                  <a:lnTo>
                    <a:pt x="405" y="249"/>
                  </a:lnTo>
                  <a:lnTo>
                    <a:pt x="483" y="364"/>
                  </a:lnTo>
                  <a:lnTo>
                    <a:pt x="468" y="219"/>
                  </a:lnTo>
                  <a:lnTo>
                    <a:pt x="405" y="29"/>
                  </a:lnTo>
                  <a:lnTo>
                    <a:pt x="296" y="0"/>
                  </a:lnTo>
                  <a:lnTo>
                    <a:pt x="63" y="44"/>
                  </a:lnTo>
                  <a:lnTo>
                    <a:pt x="32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8" name="Freeform 28"/>
            <p:cNvSpPr>
              <a:spLocks/>
            </p:cNvSpPr>
            <p:nvPr/>
          </p:nvSpPr>
          <p:spPr bwMode="auto">
            <a:xfrm rot="5400000">
              <a:off x="2452" y="808"/>
              <a:ext cx="238" cy="88"/>
            </a:xfrm>
            <a:custGeom>
              <a:avLst/>
              <a:gdLst/>
              <a:ahLst/>
              <a:cxnLst>
                <a:cxn ang="0">
                  <a:pos x="310" y="233"/>
                </a:cxn>
                <a:cxn ang="0">
                  <a:pos x="513" y="101"/>
                </a:cxn>
                <a:cxn ang="0">
                  <a:pos x="715" y="29"/>
                </a:cxn>
                <a:cxn ang="0">
                  <a:pos x="590" y="0"/>
                </a:cxn>
                <a:cxn ang="0">
                  <a:pos x="327" y="43"/>
                </a:cxn>
                <a:cxn ang="0">
                  <a:pos x="327" y="117"/>
                </a:cxn>
                <a:cxn ang="0">
                  <a:pos x="280" y="189"/>
                </a:cxn>
                <a:cxn ang="0">
                  <a:pos x="93" y="277"/>
                </a:cxn>
                <a:cxn ang="0">
                  <a:pos x="0" y="350"/>
                </a:cxn>
                <a:cxn ang="0">
                  <a:pos x="203" y="263"/>
                </a:cxn>
                <a:cxn ang="0">
                  <a:pos x="295" y="248"/>
                </a:cxn>
                <a:cxn ang="0">
                  <a:pos x="310" y="233"/>
                </a:cxn>
              </a:cxnLst>
              <a:rect l="0" t="0" r="r" b="b"/>
              <a:pathLst>
                <a:path w="715" h="350">
                  <a:moveTo>
                    <a:pt x="310" y="233"/>
                  </a:moveTo>
                  <a:lnTo>
                    <a:pt x="513" y="101"/>
                  </a:lnTo>
                  <a:lnTo>
                    <a:pt x="715" y="29"/>
                  </a:lnTo>
                  <a:lnTo>
                    <a:pt x="590" y="0"/>
                  </a:lnTo>
                  <a:lnTo>
                    <a:pt x="327" y="43"/>
                  </a:lnTo>
                  <a:lnTo>
                    <a:pt x="327" y="117"/>
                  </a:lnTo>
                  <a:lnTo>
                    <a:pt x="280" y="189"/>
                  </a:lnTo>
                  <a:lnTo>
                    <a:pt x="93" y="277"/>
                  </a:lnTo>
                  <a:lnTo>
                    <a:pt x="0" y="350"/>
                  </a:lnTo>
                  <a:lnTo>
                    <a:pt x="203" y="263"/>
                  </a:lnTo>
                  <a:lnTo>
                    <a:pt x="295" y="248"/>
                  </a:lnTo>
                  <a:lnTo>
                    <a:pt x="310" y="2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49" name="Freeform 29"/>
            <p:cNvSpPr>
              <a:spLocks/>
            </p:cNvSpPr>
            <p:nvPr/>
          </p:nvSpPr>
          <p:spPr bwMode="auto">
            <a:xfrm rot="5400000">
              <a:off x="2136" y="1005"/>
              <a:ext cx="93" cy="33"/>
            </a:xfrm>
            <a:custGeom>
              <a:avLst/>
              <a:gdLst/>
              <a:ahLst/>
              <a:cxnLst>
                <a:cxn ang="0">
                  <a:pos x="217" y="15"/>
                </a:cxn>
                <a:cxn ang="0">
                  <a:pos x="0" y="132"/>
                </a:cxn>
                <a:cxn ang="0">
                  <a:pos x="16" y="58"/>
                </a:cxn>
                <a:cxn ang="0">
                  <a:pos x="280" y="0"/>
                </a:cxn>
                <a:cxn ang="0">
                  <a:pos x="217" y="15"/>
                </a:cxn>
              </a:cxnLst>
              <a:rect l="0" t="0" r="r" b="b"/>
              <a:pathLst>
                <a:path w="280" h="132">
                  <a:moveTo>
                    <a:pt x="217" y="15"/>
                  </a:moveTo>
                  <a:lnTo>
                    <a:pt x="0" y="132"/>
                  </a:lnTo>
                  <a:lnTo>
                    <a:pt x="16" y="58"/>
                  </a:lnTo>
                  <a:lnTo>
                    <a:pt x="280" y="0"/>
                  </a:lnTo>
                  <a:lnTo>
                    <a:pt x="217" y="1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0" name="Freeform 30"/>
            <p:cNvSpPr>
              <a:spLocks/>
            </p:cNvSpPr>
            <p:nvPr/>
          </p:nvSpPr>
          <p:spPr bwMode="auto">
            <a:xfrm rot="5400000">
              <a:off x="2328" y="1002"/>
              <a:ext cx="186" cy="120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497" y="131"/>
                </a:cxn>
                <a:cxn ang="0">
                  <a:pos x="403" y="277"/>
                </a:cxn>
                <a:cxn ang="0">
                  <a:pos x="202" y="409"/>
                </a:cxn>
                <a:cxn ang="0">
                  <a:pos x="0" y="481"/>
                </a:cxn>
                <a:cxn ang="0">
                  <a:pos x="187" y="452"/>
                </a:cxn>
                <a:cxn ang="0">
                  <a:pos x="311" y="364"/>
                </a:cxn>
                <a:cxn ang="0">
                  <a:pos x="497" y="263"/>
                </a:cxn>
                <a:cxn ang="0">
                  <a:pos x="513" y="321"/>
                </a:cxn>
                <a:cxn ang="0">
                  <a:pos x="560" y="146"/>
                </a:cxn>
                <a:cxn ang="0">
                  <a:pos x="543" y="14"/>
                </a:cxn>
                <a:cxn ang="0">
                  <a:pos x="560" y="0"/>
                </a:cxn>
              </a:cxnLst>
              <a:rect l="0" t="0" r="r" b="b"/>
              <a:pathLst>
                <a:path w="560" h="481">
                  <a:moveTo>
                    <a:pt x="560" y="0"/>
                  </a:moveTo>
                  <a:lnTo>
                    <a:pt x="497" y="131"/>
                  </a:lnTo>
                  <a:lnTo>
                    <a:pt x="403" y="277"/>
                  </a:lnTo>
                  <a:lnTo>
                    <a:pt x="202" y="409"/>
                  </a:lnTo>
                  <a:lnTo>
                    <a:pt x="0" y="481"/>
                  </a:lnTo>
                  <a:lnTo>
                    <a:pt x="187" y="452"/>
                  </a:lnTo>
                  <a:lnTo>
                    <a:pt x="311" y="364"/>
                  </a:lnTo>
                  <a:lnTo>
                    <a:pt x="497" y="263"/>
                  </a:lnTo>
                  <a:lnTo>
                    <a:pt x="513" y="321"/>
                  </a:lnTo>
                  <a:lnTo>
                    <a:pt x="560" y="146"/>
                  </a:lnTo>
                  <a:lnTo>
                    <a:pt x="543" y="1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BA67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1" name="Freeform 31"/>
            <p:cNvSpPr>
              <a:spLocks/>
            </p:cNvSpPr>
            <p:nvPr/>
          </p:nvSpPr>
          <p:spPr bwMode="auto">
            <a:xfrm rot="5400000">
              <a:off x="2130" y="885"/>
              <a:ext cx="187" cy="106"/>
            </a:xfrm>
            <a:custGeom>
              <a:avLst/>
              <a:gdLst/>
              <a:ahLst/>
              <a:cxnLst>
                <a:cxn ang="0">
                  <a:pos x="48" y="74"/>
                </a:cxn>
                <a:cxn ang="0">
                  <a:pos x="156" y="205"/>
                </a:cxn>
                <a:cxn ang="0">
                  <a:pos x="265" y="321"/>
                </a:cxn>
                <a:cxn ang="0">
                  <a:pos x="374" y="380"/>
                </a:cxn>
                <a:cxn ang="0">
                  <a:pos x="529" y="423"/>
                </a:cxn>
                <a:cxn ang="0">
                  <a:pos x="560" y="380"/>
                </a:cxn>
                <a:cxn ang="0">
                  <a:pos x="468" y="220"/>
                </a:cxn>
                <a:cxn ang="0">
                  <a:pos x="468" y="321"/>
                </a:cxn>
                <a:cxn ang="0">
                  <a:pos x="328" y="74"/>
                </a:cxn>
                <a:cxn ang="0">
                  <a:pos x="436" y="321"/>
                </a:cxn>
                <a:cxn ang="0">
                  <a:pos x="280" y="58"/>
                </a:cxn>
                <a:cxn ang="0">
                  <a:pos x="374" y="321"/>
                </a:cxn>
                <a:cxn ang="0">
                  <a:pos x="203" y="58"/>
                </a:cxn>
                <a:cxn ang="0">
                  <a:pos x="296" y="292"/>
                </a:cxn>
                <a:cxn ang="0">
                  <a:pos x="110" y="0"/>
                </a:cxn>
                <a:cxn ang="0">
                  <a:pos x="203" y="205"/>
                </a:cxn>
                <a:cxn ang="0">
                  <a:pos x="33" y="0"/>
                </a:cxn>
                <a:cxn ang="0">
                  <a:pos x="0" y="29"/>
                </a:cxn>
                <a:cxn ang="0">
                  <a:pos x="48" y="74"/>
                </a:cxn>
              </a:cxnLst>
              <a:rect l="0" t="0" r="r" b="b"/>
              <a:pathLst>
                <a:path w="560" h="423">
                  <a:moveTo>
                    <a:pt x="48" y="74"/>
                  </a:moveTo>
                  <a:lnTo>
                    <a:pt x="156" y="205"/>
                  </a:lnTo>
                  <a:lnTo>
                    <a:pt x="265" y="321"/>
                  </a:lnTo>
                  <a:lnTo>
                    <a:pt x="374" y="380"/>
                  </a:lnTo>
                  <a:lnTo>
                    <a:pt x="529" y="423"/>
                  </a:lnTo>
                  <a:lnTo>
                    <a:pt x="560" y="380"/>
                  </a:lnTo>
                  <a:lnTo>
                    <a:pt x="468" y="220"/>
                  </a:lnTo>
                  <a:lnTo>
                    <a:pt x="468" y="321"/>
                  </a:lnTo>
                  <a:lnTo>
                    <a:pt x="328" y="74"/>
                  </a:lnTo>
                  <a:lnTo>
                    <a:pt x="436" y="321"/>
                  </a:lnTo>
                  <a:lnTo>
                    <a:pt x="280" y="58"/>
                  </a:lnTo>
                  <a:lnTo>
                    <a:pt x="374" y="321"/>
                  </a:lnTo>
                  <a:lnTo>
                    <a:pt x="203" y="58"/>
                  </a:lnTo>
                  <a:lnTo>
                    <a:pt x="296" y="292"/>
                  </a:lnTo>
                  <a:lnTo>
                    <a:pt x="110" y="0"/>
                  </a:lnTo>
                  <a:lnTo>
                    <a:pt x="203" y="205"/>
                  </a:lnTo>
                  <a:lnTo>
                    <a:pt x="33" y="0"/>
                  </a:lnTo>
                  <a:lnTo>
                    <a:pt x="0" y="29"/>
                  </a:lnTo>
                  <a:lnTo>
                    <a:pt x="48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2" name="Freeform 32"/>
            <p:cNvSpPr>
              <a:spLocks/>
            </p:cNvSpPr>
            <p:nvPr/>
          </p:nvSpPr>
          <p:spPr bwMode="auto">
            <a:xfrm rot="5400000">
              <a:off x="2452" y="731"/>
              <a:ext cx="140" cy="132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33" y="73"/>
                </a:cxn>
                <a:cxn ang="0">
                  <a:pos x="280" y="161"/>
                </a:cxn>
                <a:cxn ang="0">
                  <a:pos x="420" y="233"/>
                </a:cxn>
                <a:cxn ang="0">
                  <a:pos x="327" y="293"/>
                </a:cxn>
                <a:cxn ang="0">
                  <a:pos x="295" y="453"/>
                </a:cxn>
                <a:cxn ang="0">
                  <a:pos x="233" y="379"/>
                </a:cxn>
                <a:cxn ang="0">
                  <a:pos x="140" y="482"/>
                </a:cxn>
                <a:cxn ang="0">
                  <a:pos x="0" y="525"/>
                </a:cxn>
                <a:cxn ang="0">
                  <a:pos x="233" y="350"/>
                </a:cxn>
                <a:cxn ang="0">
                  <a:pos x="78" y="424"/>
                </a:cxn>
                <a:cxn ang="0">
                  <a:pos x="218" y="248"/>
                </a:cxn>
                <a:cxn ang="0">
                  <a:pos x="78" y="408"/>
                </a:cxn>
                <a:cxn ang="0">
                  <a:pos x="170" y="176"/>
                </a:cxn>
                <a:cxn ang="0">
                  <a:pos x="63" y="336"/>
                </a:cxn>
                <a:cxn ang="0">
                  <a:pos x="140" y="116"/>
                </a:cxn>
                <a:cxn ang="0">
                  <a:pos x="30" y="293"/>
                </a:cxn>
                <a:cxn ang="0">
                  <a:pos x="63" y="116"/>
                </a:cxn>
                <a:cxn ang="0">
                  <a:pos x="0" y="161"/>
                </a:cxn>
                <a:cxn ang="0">
                  <a:pos x="47" y="30"/>
                </a:cxn>
                <a:cxn ang="0">
                  <a:pos x="109" y="14"/>
                </a:cxn>
                <a:cxn ang="0">
                  <a:pos x="124" y="0"/>
                </a:cxn>
              </a:cxnLst>
              <a:rect l="0" t="0" r="r" b="b"/>
              <a:pathLst>
                <a:path w="420" h="525">
                  <a:moveTo>
                    <a:pt x="124" y="0"/>
                  </a:moveTo>
                  <a:lnTo>
                    <a:pt x="233" y="73"/>
                  </a:lnTo>
                  <a:lnTo>
                    <a:pt x="280" y="161"/>
                  </a:lnTo>
                  <a:lnTo>
                    <a:pt x="420" y="233"/>
                  </a:lnTo>
                  <a:lnTo>
                    <a:pt x="327" y="293"/>
                  </a:lnTo>
                  <a:lnTo>
                    <a:pt x="295" y="453"/>
                  </a:lnTo>
                  <a:lnTo>
                    <a:pt x="233" y="379"/>
                  </a:lnTo>
                  <a:lnTo>
                    <a:pt x="140" y="482"/>
                  </a:lnTo>
                  <a:lnTo>
                    <a:pt x="0" y="525"/>
                  </a:lnTo>
                  <a:lnTo>
                    <a:pt x="233" y="350"/>
                  </a:lnTo>
                  <a:lnTo>
                    <a:pt x="78" y="424"/>
                  </a:lnTo>
                  <a:lnTo>
                    <a:pt x="218" y="248"/>
                  </a:lnTo>
                  <a:lnTo>
                    <a:pt x="78" y="408"/>
                  </a:lnTo>
                  <a:lnTo>
                    <a:pt x="170" y="176"/>
                  </a:lnTo>
                  <a:lnTo>
                    <a:pt x="63" y="336"/>
                  </a:lnTo>
                  <a:lnTo>
                    <a:pt x="140" y="116"/>
                  </a:lnTo>
                  <a:lnTo>
                    <a:pt x="30" y="293"/>
                  </a:lnTo>
                  <a:lnTo>
                    <a:pt x="63" y="116"/>
                  </a:lnTo>
                  <a:lnTo>
                    <a:pt x="0" y="161"/>
                  </a:lnTo>
                  <a:lnTo>
                    <a:pt x="47" y="30"/>
                  </a:lnTo>
                  <a:lnTo>
                    <a:pt x="109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3" name="Freeform 33"/>
            <p:cNvSpPr>
              <a:spLocks/>
            </p:cNvSpPr>
            <p:nvPr/>
          </p:nvSpPr>
          <p:spPr bwMode="auto">
            <a:xfrm rot="5400000">
              <a:off x="2027" y="735"/>
              <a:ext cx="93" cy="124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59"/>
                </a:cxn>
                <a:cxn ang="0">
                  <a:pos x="187" y="394"/>
                </a:cxn>
                <a:cxn ang="0">
                  <a:pos x="280" y="497"/>
                </a:cxn>
                <a:cxn ang="0">
                  <a:pos x="170" y="219"/>
                </a:cxn>
                <a:cxn ang="0">
                  <a:pos x="170" y="117"/>
                </a:cxn>
                <a:cxn ang="0">
                  <a:pos x="249" y="102"/>
                </a:cxn>
                <a:cxn ang="0">
                  <a:pos x="109" y="45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280" h="497">
                  <a:moveTo>
                    <a:pt x="47" y="0"/>
                  </a:moveTo>
                  <a:lnTo>
                    <a:pt x="47" y="59"/>
                  </a:lnTo>
                  <a:lnTo>
                    <a:pt x="187" y="394"/>
                  </a:lnTo>
                  <a:lnTo>
                    <a:pt x="280" y="497"/>
                  </a:lnTo>
                  <a:lnTo>
                    <a:pt x="170" y="219"/>
                  </a:lnTo>
                  <a:lnTo>
                    <a:pt x="170" y="117"/>
                  </a:lnTo>
                  <a:lnTo>
                    <a:pt x="249" y="102"/>
                  </a:lnTo>
                  <a:lnTo>
                    <a:pt x="109" y="45"/>
                  </a:ln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4" name="Freeform 34"/>
            <p:cNvSpPr>
              <a:spLocks/>
            </p:cNvSpPr>
            <p:nvPr/>
          </p:nvSpPr>
          <p:spPr bwMode="auto">
            <a:xfrm rot="5400000">
              <a:off x="2333" y="859"/>
              <a:ext cx="228" cy="117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124" y="278"/>
                </a:cxn>
                <a:cxn ang="0">
                  <a:pos x="232" y="219"/>
                </a:cxn>
                <a:cxn ang="0">
                  <a:pos x="372" y="161"/>
                </a:cxn>
                <a:cxn ang="0">
                  <a:pos x="481" y="102"/>
                </a:cxn>
                <a:cxn ang="0">
                  <a:pos x="527" y="44"/>
                </a:cxn>
                <a:cxn ang="0">
                  <a:pos x="575" y="0"/>
                </a:cxn>
                <a:cxn ang="0">
                  <a:pos x="684" y="0"/>
                </a:cxn>
                <a:cxn ang="0">
                  <a:pos x="621" y="30"/>
                </a:cxn>
                <a:cxn ang="0">
                  <a:pos x="560" y="73"/>
                </a:cxn>
                <a:cxn ang="0">
                  <a:pos x="497" y="147"/>
                </a:cxn>
                <a:cxn ang="0">
                  <a:pos x="341" y="205"/>
                </a:cxn>
                <a:cxn ang="0">
                  <a:pos x="155" y="278"/>
                </a:cxn>
                <a:cxn ang="0">
                  <a:pos x="77" y="379"/>
                </a:cxn>
                <a:cxn ang="0">
                  <a:pos x="0" y="467"/>
                </a:cxn>
                <a:cxn ang="0">
                  <a:pos x="0" y="453"/>
                </a:cxn>
              </a:cxnLst>
              <a:rect l="0" t="0" r="r" b="b"/>
              <a:pathLst>
                <a:path w="684" h="467">
                  <a:moveTo>
                    <a:pt x="0" y="453"/>
                  </a:moveTo>
                  <a:lnTo>
                    <a:pt x="124" y="278"/>
                  </a:lnTo>
                  <a:lnTo>
                    <a:pt x="232" y="219"/>
                  </a:lnTo>
                  <a:lnTo>
                    <a:pt x="372" y="161"/>
                  </a:lnTo>
                  <a:lnTo>
                    <a:pt x="481" y="102"/>
                  </a:lnTo>
                  <a:lnTo>
                    <a:pt x="527" y="44"/>
                  </a:lnTo>
                  <a:lnTo>
                    <a:pt x="575" y="0"/>
                  </a:lnTo>
                  <a:lnTo>
                    <a:pt x="684" y="0"/>
                  </a:lnTo>
                  <a:lnTo>
                    <a:pt x="621" y="30"/>
                  </a:lnTo>
                  <a:lnTo>
                    <a:pt x="560" y="73"/>
                  </a:lnTo>
                  <a:lnTo>
                    <a:pt x="497" y="147"/>
                  </a:lnTo>
                  <a:lnTo>
                    <a:pt x="341" y="205"/>
                  </a:lnTo>
                  <a:lnTo>
                    <a:pt x="155" y="278"/>
                  </a:lnTo>
                  <a:lnTo>
                    <a:pt x="77" y="379"/>
                  </a:lnTo>
                  <a:lnTo>
                    <a:pt x="0" y="467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5" name="Freeform 35"/>
            <p:cNvSpPr>
              <a:spLocks/>
            </p:cNvSpPr>
            <p:nvPr/>
          </p:nvSpPr>
          <p:spPr bwMode="auto">
            <a:xfrm rot="5400000">
              <a:off x="2120" y="987"/>
              <a:ext cx="223" cy="48"/>
            </a:xfrm>
            <a:custGeom>
              <a:avLst/>
              <a:gdLst/>
              <a:ahLst/>
              <a:cxnLst>
                <a:cxn ang="0">
                  <a:pos x="653" y="59"/>
                </a:cxn>
                <a:cxn ang="0">
                  <a:pos x="419" y="0"/>
                </a:cxn>
                <a:cxn ang="0">
                  <a:pos x="124" y="88"/>
                </a:cxn>
                <a:cxn ang="0">
                  <a:pos x="0" y="190"/>
                </a:cxn>
                <a:cxn ang="0">
                  <a:pos x="233" y="117"/>
                </a:cxn>
                <a:cxn ang="0">
                  <a:pos x="466" y="88"/>
                </a:cxn>
                <a:cxn ang="0">
                  <a:pos x="606" y="73"/>
                </a:cxn>
                <a:cxn ang="0">
                  <a:pos x="669" y="102"/>
                </a:cxn>
                <a:cxn ang="0">
                  <a:pos x="653" y="59"/>
                </a:cxn>
              </a:cxnLst>
              <a:rect l="0" t="0" r="r" b="b"/>
              <a:pathLst>
                <a:path w="669" h="190">
                  <a:moveTo>
                    <a:pt x="653" y="59"/>
                  </a:moveTo>
                  <a:lnTo>
                    <a:pt x="419" y="0"/>
                  </a:lnTo>
                  <a:lnTo>
                    <a:pt x="124" y="88"/>
                  </a:lnTo>
                  <a:lnTo>
                    <a:pt x="0" y="190"/>
                  </a:lnTo>
                  <a:lnTo>
                    <a:pt x="233" y="117"/>
                  </a:lnTo>
                  <a:lnTo>
                    <a:pt x="466" y="88"/>
                  </a:lnTo>
                  <a:lnTo>
                    <a:pt x="606" y="73"/>
                  </a:lnTo>
                  <a:lnTo>
                    <a:pt x="669" y="102"/>
                  </a:lnTo>
                  <a:lnTo>
                    <a:pt x="6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6" name="Freeform 36"/>
            <p:cNvSpPr>
              <a:spLocks/>
            </p:cNvSpPr>
            <p:nvPr/>
          </p:nvSpPr>
          <p:spPr bwMode="auto">
            <a:xfrm rot="5400000">
              <a:off x="1908" y="823"/>
              <a:ext cx="119" cy="127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155" y="43"/>
                </a:cxn>
                <a:cxn ang="0">
                  <a:pos x="108" y="131"/>
                </a:cxn>
                <a:cxn ang="0">
                  <a:pos x="61" y="292"/>
                </a:cxn>
                <a:cxn ang="0">
                  <a:pos x="0" y="511"/>
                </a:cxn>
                <a:cxn ang="0">
                  <a:pos x="108" y="380"/>
                </a:cxn>
                <a:cxn ang="0">
                  <a:pos x="155" y="248"/>
                </a:cxn>
                <a:cxn ang="0">
                  <a:pos x="217" y="131"/>
                </a:cxn>
                <a:cxn ang="0">
                  <a:pos x="357" y="29"/>
                </a:cxn>
                <a:cxn ang="0">
                  <a:pos x="326" y="0"/>
                </a:cxn>
                <a:cxn ang="0">
                  <a:pos x="263" y="0"/>
                </a:cxn>
              </a:cxnLst>
              <a:rect l="0" t="0" r="r" b="b"/>
              <a:pathLst>
                <a:path w="357" h="511">
                  <a:moveTo>
                    <a:pt x="263" y="0"/>
                  </a:moveTo>
                  <a:lnTo>
                    <a:pt x="155" y="43"/>
                  </a:lnTo>
                  <a:lnTo>
                    <a:pt x="108" y="131"/>
                  </a:lnTo>
                  <a:lnTo>
                    <a:pt x="61" y="292"/>
                  </a:lnTo>
                  <a:lnTo>
                    <a:pt x="0" y="511"/>
                  </a:lnTo>
                  <a:lnTo>
                    <a:pt x="108" y="380"/>
                  </a:lnTo>
                  <a:lnTo>
                    <a:pt x="155" y="248"/>
                  </a:lnTo>
                  <a:lnTo>
                    <a:pt x="217" y="131"/>
                  </a:lnTo>
                  <a:lnTo>
                    <a:pt x="357" y="29"/>
                  </a:lnTo>
                  <a:lnTo>
                    <a:pt x="326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7" name="Freeform 37"/>
            <p:cNvSpPr>
              <a:spLocks/>
            </p:cNvSpPr>
            <p:nvPr/>
          </p:nvSpPr>
          <p:spPr bwMode="auto">
            <a:xfrm rot="5400000">
              <a:off x="2157" y="775"/>
              <a:ext cx="103" cy="73"/>
            </a:xfrm>
            <a:custGeom>
              <a:avLst/>
              <a:gdLst/>
              <a:ahLst/>
              <a:cxnLst>
                <a:cxn ang="0">
                  <a:pos x="140" y="57"/>
                </a:cxn>
                <a:cxn ang="0">
                  <a:pos x="94" y="174"/>
                </a:cxn>
                <a:cxn ang="0">
                  <a:pos x="170" y="232"/>
                </a:cxn>
                <a:cxn ang="0">
                  <a:pos x="310" y="232"/>
                </a:cxn>
                <a:cxn ang="0">
                  <a:pos x="124" y="277"/>
                </a:cxn>
                <a:cxn ang="0">
                  <a:pos x="31" y="291"/>
                </a:cxn>
                <a:cxn ang="0">
                  <a:pos x="0" y="174"/>
                </a:cxn>
                <a:cxn ang="0">
                  <a:pos x="0" y="43"/>
                </a:cxn>
                <a:cxn ang="0">
                  <a:pos x="201" y="0"/>
                </a:cxn>
                <a:cxn ang="0">
                  <a:pos x="280" y="72"/>
                </a:cxn>
                <a:cxn ang="0">
                  <a:pos x="155" y="43"/>
                </a:cxn>
                <a:cxn ang="0">
                  <a:pos x="140" y="57"/>
                </a:cxn>
              </a:cxnLst>
              <a:rect l="0" t="0" r="r" b="b"/>
              <a:pathLst>
                <a:path w="310" h="291">
                  <a:moveTo>
                    <a:pt x="140" y="57"/>
                  </a:moveTo>
                  <a:lnTo>
                    <a:pt x="94" y="174"/>
                  </a:lnTo>
                  <a:lnTo>
                    <a:pt x="170" y="232"/>
                  </a:lnTo>
                  <a:lnTo>
                    <a:pt x="310" y="232"/>
                  </a:lnTo>
                  <a:lnTo>
                    <a:pt x="124" y="277"/>
                  </a:lnTo>
                  <a:lnTo>
                    <a:pt x="31" y="291"/>
                  </a:lnTo>
                  <a:lnTo>
                    <a:pt x="0" y="174"/>
                  </a:lnTo>
                  <a:lnTo>
                    <a:pt x="0" y="43"/>
                  </a:lnTo>
                  <a:lnTo>
                    <a:pt x="201" y="0"/>
                  </a:lnTo>
                  <a:lnTo>
                    <a:pt x="280" y="72"/>
                  </a:lnTo>
                  <a:lnTo>
                    <a:pt x="155" y="43"/>
                  </a:lnTo>
                  <a:lnTo>
                    <a:pt x="140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8" name="Freeform 38"/>
            <p:cNvSpPr>
              <a:spLocks/>
            </p:cNvSpPr>
            <p:nvPr/>
          </p:nvSpPr>
          <p:spPr bwMode="auto">
            <a:xfrm rot="5400000">
              <a:off x="2250" y="801"/>
              <a:ext cx="109" cy="62"/>
            </a:xfrm>
            <a:custGeom>
              <a:avLst/>
              <a:gdLst/>
              <a:ahLst/>
              <a:cxnLst>
                <a:cxn ang="0">
                  <a:pos x="326" y="88"/>
                </a:cxn>
                <a:cxn ang="0">
                  <a:pos x="280" y="205"/>
                </a:cxn>
                <a:cxn ang="0">
                  <a:pos x="217" y="248"/>
                </a:cxn>
                <a:cxn ang="0">
                  <a:pos x="93" y="248"/>
                </a:cxn>
                <a:cxn ang="0">
                  <a:pos x="0" y="219"/>
                </a:cxn>
                <a:cxn ang="0">
                  <a:pos x="170" y="205"/>
                </a:cxn>
                <a:cxn ang="0">
                  <a:pos x="264" y="117"/>
                </a:cxn>
                <a:cxn ang="0">
                  <a:pos x="326" y="0"/>
                </a:cxn>
                <a:cxn ang="0">
                  <a:pos x="326" y="88"/>
                </a:cxn>
              </a:cxnLst>
              <a:rect l="0" t="0" r="r" b="b"/>
              <a:pathLst>
                <a:path w="326" h="248">
                  <a:moveTo>
                    <a:pt x="326" y="88"/>
                  </a:moveTo>
                  <a:lnTo>
                    <a:pt x="280" y="205"/>
                  </a:lnTo>
                  <a:lnTo>
                    <a:pt x="217" y="248"/>
                  </a:lnTo>
                  <a:lnTo>
                    <a:pt x="93" y="248"/>
                  </a:lnTo>
                  <a:lnTo>
                    <a:pt x="0" y="219"/>
                  </a:lnTo>
                  <a:lnTo>
                    <a:pt x="170" y="205"/>
                  </a:lnTo>
                  <a:lnTo>
                    <a:pt x="264" y="117"/>
                  </a:lnTo>
                  <a:lnTo>
                    <a:pt x="326" y="0"/>
                  </a:lnTo>
                  <a:lnTo>
                    <a:pt x="326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59" name="Freeform 39"/>
            <p:cNvSpPr>
              <a:spLocks/>
            </p:cNvSpPr>
            <p:nvPr/>
          </p:nvSpPr>
          <p:spPr bwMode="auto">
            <a:xfrm rot="5400000">
              <a:off x="2405" y="980"/>
              <a:ext cx="94" cy="87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80" y="14"/>
                </a:cxn>
                <a:cxn ang="0">
                  <a:pos x="280" y="117"/>
                </a:cxn>
                <a:cxn ang="0">
                  <a:pos x="203" y="219"/>
                </a:cxn>
                <a:cxn ang="0">
                  <a:pos x="93" y="351"/>
                </a:cxn>
                <a:cxn ang="0">
                  <a:pos x="233" y="146"/>
                </a:cxn>
                <a:cxn ang="0">
                  <a:pos x="203" y="43"/>
                </a:cxn>
                <a:cxn ang="0">
                  <a:pos x="109" y="29"/>
                </a:cxn>
                <a:cxn ang="0">
                  <a:pos x="0" y="14"/>
                </a:cxn>
                <a:cxn ang="0">
                  <a:pos x="124" y="0"/>
                </a:cxn>
              </a:cxnLst>
              <a:rect l="0" t="0" r="r" b="b"/>
              <a:pathLst>
                <a:path w="280" h="351">
                  <a:moveTo>
                    <a:pt x="124" y="0"/>
                  </a:moveTo>
                  <a:lnTo>
                    <a:pt x="280" y="14"/>
                  </a:lnTo>
                  <a:lnTo>
                    <a:pt x="280" y="117"/>
                  </a:lnTo>
                  <a:lnTo>
                    <a:pt x="203" y="219"/>
                  </a:lnTo>
                  <a:lnTo>
                    <a:pt x="93" y="351"/>
                  </a:lnTo>
                  <a:lnTo>
                    <a:pt x="233" y="146"/>
                  </a:lnTo>
                  <a:lnTo>
                    <a:pt x="203" y="43"/>
                  </a:lnTo>
                  <a:lnTo>
                    <a:pt x="109" y="29"/>
                  </a:lnTo>
                  <a:lnTo>
                    <a:pt x="0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0" name="Freeform 40"/>
            <p:cNvSpPr>
              <a:spLocks/>
            </p:cNvSpPr>
            <p:nvPr/>
          </p:nvSpPr>
          <p:spPr bwMode="auto">
            <a:xfrm rot="5400000">
              <a:off x="1731" y="578"/>
              <a:ext cx="192" cy="191"/>
            </a:xfrm>
            <a:custGeom>
              <a:avLst/>
              <a:gdLst/>
              <a:ahLst/>
              <a:cxnLst>
                <a:cxn ang="0">
                  <a:pos x="165" y="750"/>
                </a:cxn>
                <a:cxn ang="0">
                  <a:pos x="140" y="726"/>
                </a:cxn>
                <a:cxn ang="0">
                  <a:pos x="117" y="705"/>
                </a:cxn>
                <a:cxn ang="0">
                  <a:pos x="98" y="682"/>
                </a:cxn>
                <a:cxn ang="0">
                  <a:pos x="78" y="659"/>
                </a:cxn>
                <a:cxn ang="0">
                  <a:pos x="62" y="634"/>
                </a:cxn>
                <a:cxn ang="0">
                  <a:pos x="48" y="611"/>
                </a:cxn>
                <a:cxn ang="0">
                  <a:pos x="34" y="583"/>
                </a:cxn>
                <a:cxn ang="0">
                  <a:pos x="24" y="551"/>
                </a:cxn>
                <a:cxn ang="0">
                  <a:pos x="14" y="520"/>
                </a:cxn>
                <a:cxn ang="0">
                  <a:pos x="7" y="484"/>
                </a:cxn>
                <a:cxn ang="0">
                  <a:pos x="3" y="438"/>
                </a:cxn>
                <a:cxn ang="0">
                  <a:pos x="0" y="383"/>
                </a:cxn>
                <a:cxn ang="0">
                  <a:pos x="0" y="327"/>
                </a:cxn>
                <a:cxn ang="0">
                  <a:pos x="7" y="270"/>
                </a:cxn>
                <a:cxn ang="0">
                  <a:pos x="13" y="218"/>
                </a:cxn>
                <a:cxn ang="0">
                  <a:pos x="21" y="177"/>
                </a:cxn>
                <a:cxn ang="0">
                  <a:pos x="32" y="148"/>
                </a:cxn>
                <a:cxn ang="0">
                  <a:pos x="48" y="135"/>
                </a:cxn>
                <a:cxn ang="0">
                  <a:pos x="64" y="144"/>
                </a:cxn>
                <a:cxn ang="0">
                  <a:pos x="77" y="163"/>
                </a:cxn>
                <a:cxn ang="0">
                  <a:pos x="81" y="163"/>
                </a:cxn>
                <a:cxn ang="0">
                  <a:pos x="88" y="149"/>
                </a:cxn>
                <a:cxn ang="0">
                  <a:pos x="92" y="128"/>
                </a:cxn>
                <a:cxn ang="0">
                  <a:pos x="98" y="101"/>
                </a:cxn>
                <a:cxn ang="0">
                  <a:pos x="109" y="73"/>
                </a:cxn>
                <a:cxn ang="0">
                  <a:pos x="120" y="47"/>
                </a:cxn>
                <a:cxn ang="0">
                  <a:pos x="138" y="22"/>
                </a:cxn>
                <a:cxn ang="0">
                  <a:pos x="162" y="6"/>
                </a:cxn>
                <a:cxn ang="0">
                  <a:pos x="193" y="0"/>
                </a:cxn>
                <a:cxn ang="0">
                  <a:pos x="232" y="5"/>
                </a:cxn>
                <a:cxn ang="0">
                  <a:pos x="264" y="18"/>
                </a:cxn>
                <a:cxn ang="0">
                  <a:pos x="288" y="39"/>
                </a:cxn>
                <a:cxn ang="0">
                  <a:pos x="304" y="64"/>
                </a:cxn>
                <a:cxn ang="0">
                  <a:pos x="313" y="89"/>
                </a:cxn>
                <a:cxn ang="0">
                  <a:pos x="318" y="115"/>
                </a:cxn>
                <a:cxn ang="0">
                  <a:pos x="320" y="139"/>
                </a:cxn>
                <a:cxn ang="0">
                  <a:pos x="320" y="159"/>
                </a:cxn>
                <a:cxn ang="0">
                  <a:pos x="322" y="174"/>
                </a:cxn>
                <a:cxn ang="0">
                  <a:pos x="326" y="178"/>
                </a:cxn>
                <a:cxn ang="0">
                  <a:pos x="354" y="161"/>
                </a:cxn>
                <a:cxn ang="0">
                  <a:pos x="399" y="149"/>
                </a:cxn>
                <a:cxn ang="0">
                  <a:pos x="432" y="160"/>
                </a:cxn>
                <a:cxn ang="0">
                  <a:pos x="456" y="189"/>
                </a:cxn>
                <a:cxn ang="0">
                  <a:pos x="476" y="231"/>
                </a:cxn>
                <a:cxn ang="0">
                  <a:pos x="491" y="279"/>
                </a:cxn>
                <a:cxn ang="0">
                  <a:pos x="502" y="332"/>
                </a:cxn>
                <a:cxn ang="0">
                  <a:pos x="515" y="382"/>
                </a:cxn>
                <a:cxn ang="0">
                  <a:pos x="530" y="423"/>
                </a:cxn>
                <a:cxn ang="0">
                  <a:pos x="550" y="452"/>
                </a:cxn>
                <a:cxn ang="0">
                  <a:pos x="568" y="463"/>
                </a:cxn>
                <a:cxn ang="0">
                  <a:pos x="577" y="481"/>
                </a:cxn>
                <a:cxn ang="0">
                  <a:pos x="575" y="505"/>
                </a:cxn>
                <a:cxn ang="0">
                  <a:pos x="564" y="536"/>
                </a:cxn>
                <a:cxn ang="0">
                  <a:pos x="547" y="571"/>
                </a:cxn>
                <a:cxn ang="0">
                  <a:pos x="525" y="605"/>
                </a:cxn>
                <a:cxn ang="0">
                  <a:pos x="497" y="641"/>
                </a:cxn>
                <a:cxn ang="0">
                  <a:pos x="469" y="671"/>
                </a:cxn>
                <a:cxn ang="0">
                  <a:pos x="437" y="700"/>
                </a:cxn>
                <a:cxn ang="0">
                  <a:pos x="406" y="720"/>
                </a:cxn>
                <a:cxn ang="0">
                  <a:pos x="180" y="763"/>
                </a:cxn>
              </a:cxnLst>
              <a:rect l="0" t="0" r="r" b="b"/>
              <a:pathLst>
                <a:path w="578" h="763">
                  <a:moveTo>
                    <a:pt x="180" y="763"/>
                  </a:moveTo>
                  <a:lnTo>
                    <a:pt x="165" y="750"/>
                  </a:lnTo>
                  <a:lnTo>
                    <a:pt x="152" y="738"/>
                  </a:lnTo>
                  <a:lnTo>
                    <a:pt x="140" y="726"/>
                  </a:lnTo>
                  <a:lnTo>
                    <a:pt x="130" y="716"/>
                  </a:lnTo>
                  <a:lnTo>
                    <a:pt x="117" y="705"/>
                  </a:lnTo>
                  <a:lnTo>
                    <a:pt x="108" y="692"/>
                  </a:lnTo>
                  <a:lnTo>
                    <a:pt x="98" y="682"/>
                  </a:lnTo>
                  <a:lnTo>
                    <a:pt x="88" y="670"/>
                  </a:lnTo>
                  <a:lnTo>
                    <a:pt x="78" y="659"/>
                  </a:lnTo>
                  <a:lnTo>
                    <a:pt x="73" y="647"/>
                  </a:lnTo>
                  <a:lnTo>
                    <a:pt x="62" y="634"/>
                  </a:lnTo>
                  <a:lnTo>
                    <a:pt x="56" y="622"/>
                  </a:lnTo>
                  <a:lnTo>
                    <a:pt x="48" y="611"/>
                  </a:lnTo>
                  <a:lnTo>
                    <a:pt x="42" y="595"/>
                  </a:lnTo>
                  <a:lnTo>
                    <a:pt x="34" y="583"/>
                  </a:lnTo>
                  <a:lnTo>
                    <a:pt x="29" y="566"/>
                  </a:lnTo>
                  <a:lnTo>
                    <a:pt x="24" y="551"/>
                  </a:lnTo>
                  <a:lnTo>
                    <a:pt x="18" y="537"/>
                  </a:lnTo>
                  <a:lnTo>
                    <a:pt x="14" y="520"/>
                  </a:lnTo>
                  <a:lnTo>
                    <a:pt x="13" y="505"/>
                  </a:lnTo>
                  <a:lnTo>
                    <a:pt x="7" y="484"/>
                  </a:lnTo>
                  <a:lnTo>
                    <a:pt x="4" y="463"/>
                  </a:lnTo>
                  <a:lnTo>
                    <a:pt x="3" y="438"/>
                  </a:lnTo>
                  <a:lnTo>
                    <a:pt x="1" y="411"/>
                  </a:lnTo>
                  <a:lnTo>
                    <a:pt x="0" y="383"/>
                  </a:lnTo>
                  <a:lnTo>
                    <a:pt x="1" y="356"/>
                  </a:lnTo>
                  <a:lnTo>
                    <a:pt x="0" y="327"/>
                  </a:lnTo>
                  <a:lnTo>
                    <a:pt x="4" y="299"/>
                  </a:lnTo>
                  <a:lnTo>
                    <a:pt x="7" y="270"/>
                  </a:lnTo>
                  <a:lnTo>
                    <a:pt x="10" y="244"/>
                  </a:lnTo>
                  <a:lnTo>
                    <a:pt x="13" y="218"/>
                  </a:lnTo>
                  <a:lnTo>
                    <a:pt x="18" y="195"/>
                  </a:lnTo>
                  <a:lnTo>
                    <a:pt x="21" y="177"/>
                  </a:lnTo>
                  <a:lnTo>
                    <a:pt x="28" y="161"/>
                  </a:lnTo>
                  <a:lnTo>
                    <a:pt x="32" y="148"/>
                  </a:lnTo>
                  <a:lnTo>
                    <a:pt x="41" y="138"/>
                  </a:lnTo>
                  <a:lnTo>
                    <a:pt x="48" y="135"/>
                  </a:lnTo>
                  <a:lnTo>
                    <a:pt x="55" y="135"/>
                  </a:lnTo>
                  <a:lnTo>
                    <a:pt x="64" y="144"/>
                  </a:lnTo>
                  <a:lnTo>
                    <a:pt x="76" y="159"/>
                  </a:lnTo>
                  <a:lnTo>
                    <a:pt x="77" y="163"/>
                  </a:lnTo>
                  <a:lnTo>
                    <a:pt x="78" y="164"/>
                  </a:lnTo>
                  <a:lnTo>
                    <a:pt x="81" y="163"/>
                  </a:lnTo>
                  <a:lnTo>
                    <a:pt x="84" y="157"/>
                  </a:lnTo>
                  <a:lnTo>
                    <a:pt x="88" y="149"/>
                  </a:lnTo>
                  <a:lnTo>
                    <a:pt x="90" y="141"/>
                  </a:lnTo>
                  <a:lnTo>
                    <a:pt x="92" y="128"/>
                  </a:lnTo>
                  <a:lnTo>
                    <a:pt x="95" y="117"/>
                  </a:lnTo>
                  <a:lnTo>
                    <a:pt x="98" y="101"/>
                  </a:lnTo>
                  <a:lnTo>
                    <a:pt x="103" y="88"/>
                  </a:lnTo>
                  <a:lnTo>
                    <a:pt x="109" y="73"/>
                  </a:lnTo>
                  <a:lnTo>
                    <a:pt x="115" y="61"/>
                  </a:lnTo>
                  <a:lnTo>
                    <a:pt x="120" y="47"/>
                  </a:lnTo>
                  <a:lnTo>
                    <a:pt x="130" y="35"/>
                  </a:lnTo>
                  <a:lnTo>
                    <a:pt x="138" y="22"/>
                  </a:lnTo>
                  <a:lnTo>
                    <a:pt x="150" y="14"/>
                  </a:lnTo>
                  <a:lnTo>
                    <a:pt x="162" y="6"/>
                  </a:lnTo>
                  <a:lnTo>
                    <a:pt x="176" y="1"/>
                  </a:lnTo>
                  <a:lnTo>
                    <a:pt x="193" y="0"/>
                  </a:lnTo>
                  <a:lnTo>
                    <a:pt x="214" y="1"/>
                  </a:lnTo>
                  <a:lnTo>
                    <a:pt x="232" y="5"/>
                  </a:lnTo>
                  <a:lnTo>
                    <a:pt x="248" y="11"/>
                  </a:lnTo>
                  <a:lnTo>
                    <a:pt x="264" y="18"/>
                  </a:lnTo>
                  <a:lnTo>
                    <a:pt x="277" y="28"/>
                  </a:lnTo>
                  <a:lnTo>
                    <a:pt x="288" y="39"/>
                  </a:lnTo>
                  <a:lnTo>
                    <a:pt x="298" y="52"/>
                  </a:lnTo>
                  <a:lnTo>
                    <a:pt x="304" y="64"/>
                  </a:lnTo>
                  <a:lnTo>
                    <a:pt x="309" y="77"/>
                  </a:lnTo>
                  <a:lnTo>
                    <a:pt x="313" y="89"/>
                  </a:lnTo>
                  <a:lnTo>
                    <a:pt x="318" y="102"/>
                  </a:lnTo>
                  <a:lnTo>
                    <a:pt x="318" y="115"/>
                  </a:lnTo>
                  <a:lnTo>
                    <a:pt x="319" y="128"/>
                  </a:lnTo>
                  <a:lnTo>
                    <a:pt x="320" y="139"/>
                  </a:lnTo>
                  <a:lnTo>
                    <a:pt x="320" y="149"/>
                  </a:lnTo>
                  <a:lnTo>
                    <a:pt x="320" y="159"/>
                  </a:lnTo>
                  <a:lnTo>
                    <a:pt x="322" y="168"/>
                  </a:lnTo>
                  <a:lnTo>
                    <a:pt x="322" y="174"/>
                  </a:lnTo>
                  <a:lnTo>
                    <a:pt x="323" y="177"/>
                  </a:lnTo>
                  <a:lnTo>
                    <a:pt x="326" y="178"/>
                  </a:lnTo>
                  <a:lnTo>
                    <a:pt x="330" y="180"/>
                  </a:lnTo>
                  <a:lnTo>
                    <a:pt x="354" y="161"/>
                  </a:lnTo>
                  <a:lnTo>
                    <a:pt x="379" y="151"/>
                  </a:lnTo>
                  <a:lnTo>
                    <a:pt x="399" y="149"/>
                  </a:lnTo>
                  <a:lnTo>
                    <a:pt x="417" y="151"/>
                  </a:lnTo>
                  <a:lnTo>
                    <a:pt x="432" y="160"/>
                  </a:lnTo>
                  <a:lnTo>
                    <a:pt x="445" y="173"/>
                  </a:lnTo>
                  <a:lnTo>
                    <a:pt x="456" y="189"/>
                  </a:lnTo>
                  <a:lnTo>
                    <a:pt x="466" y="209"/>
                  </a:lnTo>
                  <a:lnTo>
                    <a:pt x="476" y="231"/>
                  </a:lnTo>
                  <a:lnTo>
                    <a:pt x="484" y="254"/>
                  </a:lnTo>
                  <a:lnTo>
                    <a:pt x="491" y="279"/>
                  </a:lnTo>
                  <a:lnTo>
                    <a:pt x="495" y="306"/>
                  </a:lnTo>
                  <a:lnTo>
                    <a:pt x="502" y="332"/>
                  </a:lnTo>
                  <a:lnTo>
                    <a:pt x="509" y="357"/>
                  </a:lnTo>
                  <a:lnTo>
                    <a:pt x="515" y="382"/>
                  </a:lnTo>
                  <a:lnTo>
                    <a:pt x="522" y="403"/>
                  </a:lnTo>
                  <a:lnTo>
                    <a:pt x="530" y="423"/>
                  </a:lnTo>
                  <a:lnTo>
                    <a:pt x="537" y="440"/>
                  </a:lnTo>
                  <a:lnTo>
                    <a:pt x="550" y="452"/>
                  </a:lnTo>
                  <a:lnTo>
                    <a:pt x="564" y="461"/>
                  </a:lnTo>
                  <a:lnTo>
                    <a:pt x="568" y="463"/>
                  </a:lnTo>
                  <a:lnTo>
                    <a:pt x="574" y="471"/>
                  </a:lnTo>
                  <a:lnTo>
                    <a:pt x="577" y="481"/>
                  </a:lnTo>
                  <a:lnTo>
                    <a:pt x="578" y="492"/>
                  </a:lnTo>
                  <a:lnTo>
                    <a:pt x="575" y="505"/>
                  </a:lnTo>
                  <a:lnTo>
                    <a:pt x="571" y="521"/>
                  </a:lnTo>
                  <a:lnTo>
                    <a:pt x="564" y="536"/>
                  </a:lnTo>
                  <a:lnTo>
                    <a:pt x="556" y="551"/>
                  </a:lnTo>
                  <a:lnTo>
                    <a:pt x="547" y="571"/>
                  </a:lnTo>
                  <a:lnTo>
                    <a:pt x="537" y="590"/>
                  </a:lnTo>
                  <a:lnTo>
                    <a:pt x="525" y="605"/>
                  </a:lnTo>
                  <a:lnTo>
                    <a:pt x="512" y="624"/>
                  </a:lnTo>
                  <a:lnTo>
                    <a:pt x="497" y="641"/>
                  </a:lnTo>
                  <a:lnTo>
                    <a:pt x="483" y="658"/>
                  </a:lnTo>
                  <a:lnTo>
                    <a:pt x="469" y="671"/>
                  </a:lnTo>
                  <a:lnTo>
                    <a:pt x="453" y="687"/>
                  </a:lnTo>
                  <a:lnTo>
                    <a:pt x="437" y="700"/>
                  </a:lnTo>
                  <a:lnTo>
                    <a:pt x="421" y="712"/>
                  </a:lnTo>
                  <a:lnTo>
                    <a:pt x="406" y="720"/>
                  </a:lnTo>
                  <a:lnTo>
                    <a:pt x="395" y="730"/>
                  </a:lnTo>
                  <a:lnTo>
                    <a:pt x="180" y="763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1" name="Freeform 41"/>
            <p:cNvSpPr>
              <a:spLocks/>
            </p:cNvSpPr>
            <p:nvPr/>
          </p:nvSpPr>
          <p:spPr bwMode="auto">
            <a:xfrm rot="5400000">
              <a:off x="1738" y="620"/>
              <a:ext cx="61" cy="92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118" y="237"/>
                </a:cxn>
                <a:cxn ang="0">
                  <a:pos x="182" y="347"/>
                </a:cxn>
                <a:cxn ang="0">
                  <a:pos x="171" y="369"/>
                </a:cxn>
                <a:cxn ang="0">
                  <a:pos x="76" y="281"/>
                </a:cxn>
                <a:cxn ang="0">
                  <a:pos x="33" y="180"/>
                </a:cxn>
                <a:cxn ang="0">
                  <a:pos x="0" y="67"/>
                </a:cxn>
                <a:cxn ang="0">
                  <a:pos x="33" y="0"/>
                </a:cxn>
                <a:cxn ang="0">
                  <a:pos x="63" y="22"/>
                </a:cxn>
                <a:cxn ang="0">
                  <a:pos x="63" y="57"/>
                </a:cxn>
              </a:cxnLst>
              <a:rect l="0" t="0" r="r" b="b"/>
              <a:pathLst>
                <a:path w="182" h="369">
                  <a:moveTo>
                    <a:pt x="63" y="57"/>
                  </a:moveTo>
                  <a:lnTo>
                    <a:pt x="118" y="237"/>
                  </a:lnTo>
                  <a:lnTo>
                    <a:pt x="182" y="347"/>
                  </a:lnTo>
                  <a:lnTo>
                    <a:pt x="171" y="369"/>
                  </a:lnTo>
                  <a:lnTo>
                    <a:pt x="76" y="281"/>
                  </a:lnTo>
                  <a:lnTo>
                    <a:pt x="33" y="180"/>
                  </a:lnTo>
                  <a:lnTo>
                    <a:pt x="0" y="67"/>
                  </a:lnTo>
                  <a:lnTo>
                    <a:pt x="33" y="0"/>
                  </a:lnTo>
                  <a:lnTo>
                    <a:pt x="63" y="22"/>
                  </a:lnTo>
                  <a:lnTo>
                    <a:pt x="63" y="57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2" name="Freeform 42"/>
            <p:cNvSpPr>
              <a:spLocks/>
            </p:cNvSpPr>
            <p:nvPr/>
          </p:nvSpPr>
          <p:spPr bwMode="auto">
            <a:xfrm rot="5400000">
              <a:off x="1795" y="704"/>
              <a:ext cx="28" cy="56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63" y="112"/>
                </a:cxn>
                <a:cxn ang="0">
                  <a:pos x="63" y="225"/>
                </a:cxn>
                <a:cxn ang="0">
                  <a:pos x="84" y="146"/>
                </a:cxn>
                <a:cxn ang="0">
                  <a:pos x="84" y="33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84" h="225">
                  <a:moveTo>
                    <a:pt x="21" y="33"/>
                  </a:moveTo>
                  <a:lnTo>
                    <a:pt x="63" y="112"/>
                  </a:lnTo>
                  <a:lnTo>
                    <a:pt x="63" y="225"/>
                  </a:lnTo>
                  <a:lnTo>
                    <a:pt x="84" y="146"/>
                  </a:lnTo>
                  <a:lnTo>
                    <a:pt x="84" y="33"/>
                  </a:lnTo>
                  <a:lnTo>
                    <a:pt x="0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3" name="Freeform 43"/>
            <p:cNvSpPr>
              <a:spLocks/>
            </p:cNvSpPr>
            <p:nvPr/>
          </p:nvSpPr>
          <p:spPr bwMode="auto">
            <a:xfrm rot="5400000">
              <a:off x="1788" y="626"/>
              <a:ext cx="88" cy="129"/>
            </a:xfrm>
            <a:custGeom>
              <a:avLst/>
              <a:gdLst/>
              <a:ahLst/>
              <a:cxnLst>
                <a:cxn ang="0">
                  <a:pos x="9" y="113"/>
                </a:cxn>
                <a:cxn ang="0">
                  <a:pos x="96" y="67"/>
                </a:cxn>
                <a:cxn ang="0">
                  <a:pos x="140" y="57"/>
                </a:cxn>
                <a:cxn ang="0">
                  <a:pos x="191" y="67"/>
                </a:cxn>
                <a:cxn ang="0">
                  <a:pos x="201" y="12"/>
                </a:cxn>
                <a:cxn ang="0">
                  <a:pos x="224" y="0"/>
                </a:cxn>
                <a:cxn ang="0">
                  <a:pos x="212" y="136"/>
                </a:cxn>
                <a:cxn ang="0">
                  <a:pos x="212" y="246"/>
                </a:cxn>
                <a:cxn ang="0">
                  <a:pos x="266" y="337"/>
                </a:cxn>
                <a:cxn ang="0">
                  <a:pos x="254" y="438"/>
                </a:cxn>
                <a:cxn ang="0">
                  <a:pos x="235" y="517"/>
                </a:cxn>
                <a:cxn ang="0">
                  <a:pos x="235" y="438"/>
                </a:cxn>
                <a:cxn ang="0">
                  <a:pos x="191" y="347"/>
                </a:cxn>
                <a:cxn ang="0">
                  <a:pos x="180" y="215"/>
                </a:cxn>
                <a:cxn ang="0">
                  <a:pos x="180" y="102"/>
                </a:cxn>
                <a:cxn ang="0">
                  <a:pos x="85" y="102"/>
                </a:cxn>
                <a:cxn ang="0">
                  <a:pos x="0" y="146"/>
                </a:cxn>
                <a:cxn ang="0">
                  <a:pos x="9" y="113"/>
                </a:cxn>
              </a:cxnLst>
              <a:rect l="0" t="0" r="r" b="b"/>
              <a:pathLst>
                <a:path w="266" h="517">
                  <a:moveTo>
                    <a:pt x="9" y="113"/>
                  </a:moveTo>
                  <a:lnTo>
                    <a:pt x="96" y="67"/>
                  </a:lnTo>
                  <a:lnTo>
                    <a:pt x="140" y="57"/>
                  </a:lnTo>
                  <a:lnTo>
                    <a:pt x="191" y="67"/>
                  </a:lnTo>
                  <a:lnTo>
                    <a:pt x="201" y="12"/>
                  </a:lnTo>
                  <a:lnTo>
                    <a:pt x="224" y="0"/>
                  </a:lnTo>
                  <a:lnTo>
                    <a:pt x="212" y="136"/>
                  </a:lnTo>
                  <a:lnTo>
                    <a:pt x="212" y="246"/>
                  </a:lnTo>
                  <a:lnTo>
                    <a:pt x="266" y="337"/>
                  </a:lnTo>
                  <a:lnTo>
                    <a:pt x="254" y="438"/>
                  </a:lnTo>
                  <a:lnTo>
                    <a:pt x="235" y="517"/>
                  </a:lnTo>
                  <a:lnTo>
                    <a:pt x="235" y="438"/>
                  </a:lnTo>
                  <a:lnTo>
                    <a:pt x="191" y="347"/>
                  </a:lnTo>
                  <a:lnTo>
                    <a:pt x="180" y="215"/>
                  </a:lnTo>
                  <a:lnTo>
                    <a:pt x="180" y="102"/>
                  </a:lnTo>
                  <a:lnTo>
                    <a:pt x="85" y="102"/>
                  </a:lnTo>
                  <a:lnTo>
                    <a:pt x="0" y="146"/>
                  </a:lnTo>
                  <a:lnTo>
                    <a:pt x="9" y="11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4" name="Freeform 44"/>
            <p:cNvSpPr>
              <a:spLocks/>
            </p:cNvSpPr>
            <p:nvPr/>
          </p:nvSpPr>
          <p:spPr bwMode="auto">
            <a:xfrm rot="5400000">
              <a:off x="1745" y="710"/>
              <a:ext cx="67" cy="61"/>
            </a:xfrm>
            <a:custGeom>
              <a:avLst/>
              <a:gdLst/>
              <a:ahLst/>
              <a:cxnLst>
                <a:cxn ang="0">
                  <a:pos x="137" y="225"/>
                </a:cxn>
                <a:cxn ang="0">
                  <a:pos x="74" y="146"/>
                </a:cxn>
                <a:cxn ang="0">
                  <a:pos x="0" y="56"/>
                </a:cxn>
                <a:cxn ang="0">
                  <a:pos x="12" y="0"/>
                </a:cxn>
                <a:cxn ang="0">
                  <a:pos x="42" y="67"/>
                </a:cxn>
                <a:cxn ang="0">
                  <a:pos x="128" y="146"/>
                </a:cxn>
                <a:cxn ang="0">
                  <a:pos x="118" y="34"/>
                </a:cxn>
                <a:cxn ang="0">
                  <a:pos x="171" y="146"/>
                </a:cxn>
                <a:cxn ang="0">
                  <a:pos x="202" y="79"/>
                </a:cxn>
                <a:cxn ang="0">
                  <a:pos x="181" y="202"/>
                </a:cxn>
                <a:cxn ang="0">
                  <a:pos x="150" y="247"/>
                </a:cxn>
                <a:cxn ang="0">
                  <a:pos x="137" y="225"/>
                </a:cxn>
              </a:cxnLst>
              <a:rect l="0" t="0" r="r" b="b"/>
              <a:pathLst>
                <a:path w="202" h="247">
                  <a:moveTo>
                    <a:pt x="137" y="225"/>
                  </a:moveTo>
                  <a:lnTo>
                    <a:pt x="74" y="146"/>
                  </a:lnTo>
                  <a:lnTo>
                    <a:pt x="0" y="56"/>
                  </a:lnTo>
                  <a:lnTo>
                    <a:pt x="12" y="0"/>
                  </a:lnTo>
                  <a:lnTo>
                    <a:pt x="42" y="67"/>
                  </a:lnTo>
                  <a:lnTo>
                    <a:pt x="128" y="146"/>
                  </a:lnTo>
                  <a:lnTo>
                    <a:pt x="118" y="34"/>
                  </a:lnTo>
                  <a:lnTo>
                    <a:pt x="171" y="146"/>
                  </a:lnTo>
                  <a:lnTo>
                    <a:pt x="202" y="79"/>
                  </a:lnTo>
                  <a:lnTo>
                    <a:pt x="181" y="202"/>
                  </a:lnTo>
                  <a:lnTo>
                    <a:pt x="150" y="247"/>
                  </a:lnTo>
                  <a:lnTo>
                    <a:pt x="137" y="2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5" name="Freeform 45"/>
            <p:cNvSpPr>
              <a:spLocks/>
            </p:cNvSpPr>
            <p:nvPr/>
          </p:nvSpPr>
          <p:spPr bwMode="auto">
            <a:xfrm rot="5400000">
              <a:off x="1788" y="651"/>
              <a:ext cx="56" cy="4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64" y="22"/>
                </a:cxn>
                <a:cxn ang="0">
                  <a:pos x="117" y="0"/>
                </a:cxn>
                <a:cxn ang="0">
                  <a:pos x="170" y="22"/>
                </a:cxn>
                <a:cxn ang="0">
                  <a:pos x="148" y="122"/>
                </a:cxn>
                <a:cxn ang="0">
                  <a:pos x="159" y="180"/>
                </a:cxn>
                <a:cxn ang="0">
                  <a:pos x="117" y="44"/>
                </a:cxn>
                <a:cxn ang="0">
                  <a:pos x="64" y="44"/>
                </a:cxn>
                <a:cxn ang="0">
                  <a:pos x="9" y="78"/>
                </a:cxn>
                <a:cxn ang="0">
                  <a:pos x="0" y="78"/>
                </a:cxn>
              </a:cxnLst>
              <a:rect l="0" t="0" r="r" b="b"/>
              <a:pathLst>
                <a:path w="170" h="180">
                  <a:moveTo>
                    <a:pt x="0" y="78"/>
                  </a:moveTo>
                  <a:lnTo>
                    <a:pt x="64" y="22"/>
                  </a:lnTo>
                  <a:lnTo>
                    <a:pt x="117" y="0"/>
                  </a:lnTo>
                  <a:lnTo>
                    <a:pt x="170" y="22"/>
                  </a:lnTo>
                  <a:lnTo>
                    <a:pt x="148" y="122"/>
                  </a:lnTo>
                  <a:lnTo>
                    <a:pt x="159" y="180"/>
                  </a:lnTo>
                  <a:lnTo>
                    <a:pt x="117" y="44"/>
                  </a:lnTo>
                  <a:lnTo>
                    <a:pt x="64" y="44"/>
                  </a:lnTo>
                  <a:lnTo>
                    <a:pt x="9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6" name="Freeform 46"/>
            <p:cNvSpPr>
              <a:spLocks/>
            </p:cNvSpPr>
            <p:nvPr/>
          </p:nvSpPr>
          <p:spPr bwMode="auto">
            <a:xfrm rot="5400000">
              <a:off x="1774" y="586"/>
              <a:ext cx="56" cy="45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42" y="0"/>
                </a:cxn>
                <a:cxn ang="0">
                  <a:pos x="106" y="0"/>
                </a:cxn>
                <a:cxn ang="0">
                  <a:pos x="148" y="23"/>
                </a:cxn>
                <a:cxn ang="0">
                  <a:pos x="170" y="101"/>
                </a:cxn>
                <a:cxn ang="0">
                  <a:pos x="138" y="180"/>
                </a:cxn>
                <a:cxn ang="0">
                  <a:pos x="138" y="68"/>
                </a:cxn>
                <a:cxn ang="0">
                  <a:pos x="116" y="180"/>
                </a:cxn>
                <a:cxn ang="0">
                  <a:pos x="85" y="46"/>
                </a:cxn>
                <a:cxn ang="0">
                  <a:pos x="75" y="180"/>
                </a:cxn>
                <a:cxn ang="0">
                  <a:pos x="42" y="79"/>
                </a:cxn>
                <a:cxn ang="0">
                  <a:pos x="42" y="180"/>
                </a:cxn>
                <a:cxn ang="0">
                  <a:pos x="11" y="114"/>
                </a:cxn>
                <a:cxn ang="0">
                  <a:pos x="0" y="146"/>
                </a:cxn>
                <a:cxn ang="0">
                  <a:pos x="0" y="125"/>
                </a:cxn>
                <a:cxn ang="0">
                  <a:pos x="0" y="101"/>
                </a:cxn>
              </a:cxnLst>
              <a:rect l="0" t="0" r="r" b="b"/>
              <a:pathLst>
                <a:path w="170" h="180">
                  <a:moveTo>
                    <a:pt x="0" y="101"/>
                  </a:moveTo>
                  <a:lnTo>
                    <a:pt x="42" y="0"/>
                  </a:lnTo>
                  <a:lnTo>
                    <a:pt x="106" y="0"/>
                  </a:lnTo>
                  <a:lnTo>
                    <a:pt x="148" y="23"/>
                  </a:lnTo>
                  <a:lnTo>
                    <a:pt x="170" y="101"/>
                  </a:lnTo>
                  <a:lnTo>
                    <a:pt x="138" y="180"/>
                  </a:lnTo>
                  <a:lnTo>
                    <a:pt x="138" y="68"/>
                  </a:lnTo>
                  <a:lnTo>
                    <a:pt x="116" y="180"/>
                  </a:lnTo>
                  <a:lnTo>
                    <a:pt x="85" y="46"/>
                  </a:lnTo>
                  <a:lnTo>
                    <a:pt x="75" y="180"/>
                  </a:lnTo>
                  <a:lnTo>
                    <a:pt x="42" y="79"/>
                  </a:lnTo>
                  <a:lnTo>
                    <a:pt x="42" y="180"/>
                  </a:lnTo>
                  <a:lnTo>
                    <a:pt x="11" y="114"/>
                  </a:lnTo>
                  <a:lnTo>
                    <a:pt x="0" y="146"/>
                  </a:lnTo>
                  <a:lnTo>
                    <a:pt x="0" y="125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7" name="Freeform 47"/>
            <p:cNvSpPr>
              <a:spLocks/>
            </p:cNvSpPr>
            <p:nvPr/>
          </p:nvSpPr>
          <p:spPr bwMode="auto">
            <a:xfrm rot="5400000">
              <a:off x="1441" y="955"/>
              <a:ext cx="571" cy="255"/>
            </a:xfrm>
            <a:custGeom>
              <a:avLst/>
              <a:gdLst/>
              <a:ahLst/>
              <a:cxnLst>
                <a:cxn ang="0">
                  <a:pos x="1682" y="782"/>
                </a:cxn>
                <a:cxn ang="0">
                  <a:pos x="1548" y="517"/>
                </a:cxn>
                <a:cxn ang="0">
                  <a:pos x="1369" y="405"/>
                </a:cxn>
                <a:cxn ang="0">
                  <a:pos x="1221" y="335"/>
                </a:cxn>
                <a:cxn ang="0">
                  <a:pos x="1041" y="279"/>
                </a:cxn>
                <a:cxn ang="0">
                  <a:pos x="864" y="251"/>
                </a:cxn>
                <a:cxn ang="0">
                  <a:pos x="743" y="224"/>
                </a:cxn>
                <a:cxn ang="0">
                  <a:pos x="610" y="209"/>
                </a:cxn>
                <a:cxn ang="0">
                  <a:pos x="536" y="70"/>
                </a:cxn>
                <a:cxn ang="0">
                  <a:pos x="402" y="0"/>
                </a:cxn>
                <a:cxn ang="0">
                  <a:pos x="207" y="14"/>
                </a:cxn>
                <a:cxn ang="0">
                  <a:pos x="44" y="70"/>
                </a:cxn>
                <a:cxn ang="0">
                  <a:pos x="0" y="167"/>
                </a:cxn>
                <a:cxn ang="0">
                  <a:pos x="178" y="266"/>
                </a:cxn>
                <a:cxn ang="0">
                  <a:pos x="402" y="321"/>
                </a:cxn>
                <a:cxn ang="0">
                  <a:pos x="536" y="251"/>
                </a:cxn>
                <a:cxn ang="0">
                  <a:pos x="610" y="251"/>
                </a:cxn>
                <a:cxn ang="0">
                  <a:pos x="878" y="293"/>
                </a:cxn>
                <a:cxn ang="0">
                  <a:pos x="1041" y="321"/>
                </a:cxn>
                <a:cxn ang="0">
                  <a:pos x="952" y="350"/>
                </a:cxn>
                <a:cxn ang="0">
                  <a:pos x="848" y="363"/>
                </a:cxn>
                <a:cxn ang="0">
                  <a:pos x="743" y="392"/>
                </a:cxn>
                <a:cxn ang="0">
                  <a:pos x="669" y="405"/>
                </a:cxn>
                <a:cxn ang="0">
                  <a:pos x="491" y="420"/>
                </a:cxn>
                <a:cxn ang="0">
                  <a:pos x="447" y="489"/>
                </a:cxn>
                <a:cxn ang="0">
                  <a:pos x="371" y="573"/>
                </a:cxn>
                <a:cxn ang="0">
                  <a:pos x="297" y="643"/>
                </a:cxn>
                <a:cxn ang="0">
                  <a:pos x="521" y="657"/>
                </a:cxn>
                <a:cxn ang="0">
                  <a:pos x="743" y="643"/>
                </a:cxn>
                <a:cxn ang="0">
                  <a:pos x="864" y="504"/>
                </a:cxn>
                <a:cxn ang="0">
                  <a:pos x="893" y="447"/>
                </a:cxn>
                <a:cxn ang="0">
                  <a:pos x="1012" y="392"/>
                </a:cxn>
                <a:cxn ang="0">
                  <a:pos x="1071" y="363"/>
                </a:cxn>
                <a:cxn ang="0">
                  <a:pos x="1191" y="378"/>
                </a:cxn>
                <a:cxn ang="0">
                  <a:pos x="1414" y="475"/>
                </a:cxn>
                <a:cxn ang="0">
                  <a:pos x="1519" y="559"/>
                </a:cxn>
                <a:cxn ang="0">
                  <a:pos x="1340" y="546"/>
                </a:cxn>
                <a:cxn ang="0">
                  <a:pos x="1176" y="559"/>
                </a:cxn>
                <a:cxn ang="0">
                  <a:pos x="1102" y="629"/>
                </a:cxn>
                <a:cxn ang="0">
                  <a:pos x="1027" y="713"/>
                </a:cxn>
                <a:cxn ang="0">
                  <a:pos x="923" y="811"/>
                </a:cxn>
                <a:cxn ang="0">
                  <a:pos x="878" y="881"/>
                </a:cxn>
                <a:cxn ang="0">
                  <a:pos x="1071" y="950"/>
                </a:cxn>
                <a:cxn ang="0">
                  <a:pos x="1279" y="881"/>
                </a:cxn>
                <a:cxn ang="0">
                  <a:pos x="1429" y="797"/>
                </a:cxn>
                <a:cxn ang="0">
                  <a:pos x="1503" y="643"/>
                </a:cxn>
                <a:cxn ang="0">
                  <a:pos x="1578" y="742"/>
                </a:cxn>
                <a:cxn ang="0">
                  <a:pos x="1667" y="853"/>
                </a:cxn>
                <a:cxn ang="0">
                  <a:pos x="1712" y="1020"/>
                </a:cxn>
                <a:cxn ang="0">
                  <a:pos x="1682" y="782"/>
                </a:cxn>
              </a:cxnLst>
              <a:rect l="0" t="0" r="r" b="b"/>
              <a:pathLst>
                <a:path w="1712" h="1020">
                  <a:moveTo>
                    <a:pt x="1682" y="782"/>
                  </a:moveTo>
                  <a:lnTo>
                    <a:pt x="1548" y="517"/>
                  </a:lnTo>
                  <a:lnTo>
                    <a:pt x="1369" y="405"/>
                  </a:lnTo>
                  <a:lnTo>
                    <a:pt x="1221" y="335"/>
                  </a:lnTo>
                  <a:lnTo>
                    <a:pt x="1041" y="279"/>
                  </a:lnTo>
                  <a:lnTo>
                    <a:pt x="864" y="251"/>
                  </a:lnTo>
                  <a:lnTo>
                    <a:pt x="743" y="224"/>
                  </a:lnTo>
                  <a:lnTo>
                    <a:pt x="610" y="209"/>
                  </a:lnTo>
                  <a:lnTo>
                    <a:pt x="536" y="70"/>
                  </a:lnTo>
                  <a:lnTo>
                    <a:pt x="402" y="0"/>
                  </a:lnTo>
                  <a:lnTo>
                    <a:pt x="207" y="14"/>
                  </a:lnTo>
                  <a:lnTo>
                    <a:pt x="44" y="70"/>
                  </a:lnTo>
                  <a:lnTo>
                    <a:pt x="0" y="167"/>
                  </a:lnTo>
                  <a:lnTo>
                    <a:pt x="178" y="266"/>
                  </a:lnTo>
                  <a:lnTo>
                    <a:pt x="402" y="321"/>
                  </a:lnTo>
                  <a:lnTo>
                    <a:pt x="536" y="251"/>
                  </a:lnTo>
                  <a:lnTo>
                    <a:pt x="610" y="251"/>
                  </a:lnTo>
                  <a:lnTo>
                    <a:pt x="878" y="293"/>
                  </a:lnTo>
                  <a:lnTo>
                    <a:pt x="1041" y="321"/>
                  </a:lnTo>
                  <a:lnTo>
                    <a:pt x="952" y="350"/>
                  </a:lnTo>
                  <a:lnTo>
                    <a:pt x="848" y="363"/>
                  </a:lnTo>
                  <a:lnTo>
                    <a:pt x="743" y="392"/>
                  </a:lnTo>
                  <a:lnTo>
                    <a:pt x="669" y="405"/>
                  </a:lnTo>
                  <a:lnTo>
                    <a:pt x="491" y="420"/>
                  </a:lnTo>
                  <a:lnTo>
                    <a:pt x="447" y="489"/>
                  </a:lnTo>
                  <a:lnTo>
                    <a:pt x="371" y="573"/>
                  </a:lnTo>
                  <a:lnTo>
                    <a:pt x="297" y="643"/>
                  </a:lnTo>
                  <a:lnTo>
                    <a:pt x="521" y="657"/>
                  </a:lnTo>
                  <a:lnTo>
                    <a:pt x="743" y="643"/>
                  </a:lnTo>
                  <a:lnTo>
                    <a:pt x="864" y="504"/>
                  </a:lnTo>
                  <a:lnTo>
                    <a:pt x="893" y="447"/>
                  </a:lnTo>
                  <a:lnTo>
                    <a:pt x="1012" y="392"/>
                  </a:lnTo>
                  <a:lnTo>
                    <a:pt x="1071" y="363"/>
                  </a:lnTo>
                  <a:lnTo>
                    <a:pt x="1191" y="378"/>
                  </a:lnTo>
                  <a:lnTo>
                    <a:pt x="1414" y="475"/>
                  </a:lnTo>
                  <a:lnTo>
                    <a:pt x="1519" y="559"/>
                  </a:lnTo>
                  <a:lnTo>
                    <a:pt x="1340" y="546"/>
                  </a:lnTo>
                  <a:lnTo>
                    <a:pt x="1176" y="559"/>
                  </a:lnTo>
                  <a:lnTo>
                    <a:pt x="1102" y="629"/>
                  </a:lnTo>
                  <a:lnTo>
                    <a:pt x="1027" y="713"/>
                  </a:lnTo>
                  <a:lnTo>
                    <a:pt x="923" y="811"/>
                  </a:lnTo>
                  <a:lnTo>
                    <a:pt x="878" y="881"/>
                  </a:lnTo>
                  <a:lnTo>
                    <a:pt x="1071" y="950"/>
                  </a:lnTo>
                  <a:lnTo>
                    <a:pt x="1279" y="881"/>
                  </a:lnTo>
                  <a:lnTo>
                    <a:pt x="1429" y="797"/>
                  </a:lnTo>
                  <a:lnTo>
                    <a:pt x="1503" y="643"/>
                  </a:lnTo>
                  <a:lnTo>
                    <a:pt x="1578" y="742"/>
                  </a:lnTo>
                  <a:lnTo>
                    <a:pt x="1667" y="853"/>
                  </a:lnTo>
                  <a:lnTo>
                    <a:pt x="1712" y="1020"/>
                  </a:lnTo>
                  <a:lnTo>
                    <a:pt x="1682" y="782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8" name="Freeform 48"/>
            <p:cNvSpPr>
              <a:spLocks/>
            </p:cNvSpPr>
            <p:nvPr/>
          </p:nvSpPr>
          <p:spPr bwMode="auto">
            <a:xfrm rot="5400000">
              <a:off x="1565" y="1060"/>
              <a:ext cx="184" cy="49"/>
            </a:xfrm>
            <a:custGeom>
              <a:avLst/>
              <a:gdLst/>
              <a:ahLst/>
              <a:cxnLst>
                <a:cxn ang="0">
                  <a:pos x="448" y="13"/>
                </a:cxn>
                <a:cxn ang="0">
                  <a:pos x="134" y="42"/>
                </a:cxn>
                <a:cxn ang="0">
                  <a:pos x="343" y="55"/>
                </a:cxn>
                <a:cxn ang="0">
                  <a:pos x="120" y="84"/>
                </a:cxn>
                <a:cxn ang="0">
                  <a:pos x="298" y="69"/>
                </a:cxn>
                <a:cxn ang="0">
                  <a:pos x="76" y="126"/>
                </a:cxn>
                <a:cxn ang="0">
                  <a:pos x="253" y="111"/>
                </a:cxn>
                <a:cxn ang="0">
                  <a:pos x="0" y="195"/>
                </a:cxn>
                <a:cxn ang="0">
                  <a:pos x="239" y="126"/>
                </a:cxn>
                <a:cxn ang="0">
                  <a:pos x="239" y="195"/>
                </a:cxn>
                <a:cxn ang="0">
                  <a:pos x="269" y="111"/>
                </a:cxn>
                <a:cxn ang="0">
                  <a:pos x="314" y="168"/>
                </a:cxn>
                <a:cxn ang="0">
                  <a:pos x="298" y="69"/>
                </a:cxn>
                <a:cxn ang="0">
                  <a:pos x="358" y="139"/>
                </a:cxn>
                <a:cxn ang="0">
                  <a:pos x="329" y="42"/>
                </a:cxn>
                <a:cxn ang="0">
                  <a:pos x="462" y="13"/>
                </a:cxn>
                <a:cxn ang="0">
                  <a:pos x="552" y="0"/>
                </a:cxn>
                <a:cxn ang="0">
                  <a:pos x="448" y="13"/>
                </a:cxn>
              </a:cxnLst>
              <a:rect l="0" t="0" r="r" b="b"/>
              <a:pathLst>
                <a:path w="552" h="195">
                  <a:moveTo>
                    <a:pt x="448" y="13"/>
                  </a:moveTo>
                  <a:lnTo>
                    <a:pt x="134" y="42"/>
                  </a:lnTo>
                  <a:lnTo>
                    <a:pt x="343" y="55"/>
                  </a:lnTo>
                  <a:lnTo>
                    <a:pt x="120" y="84"/>
                  </a:lnTo>
                  <a:lnTo>
                    <a:pt x="298" y="69"/>
                  </a:lnTo>
                  <a:lnTo>
                    <a:pt x="76" y="126"/>
                  </a:lnTo>
                  <a:lnTo>
                    <a:pt x="253" y="111"/>
                  </a:lnTo>
                  <a:lnTo>
                    <a:pt x="0" y="195"/>
                  </a:lnTo>
                  <a:lnTo>
                    <a:pt x="239" y="126"/>
                  </a:lnTo>
                  <a:lnTo>
                    <a:pt x="239" y="195"/>
                  </a:lnTo>
                  <a:lnTo>
                    <a:pt x="269" y="111"/>
                  </a:lnTo>
                  <a:lnTo>
                    <a:pt x="314" y="168"/>
                  </a:lnTo>
                  <a:lnTo>
                    <a:pt x="298" y="69"/>
                  </a:lnTo>
                  <a:lnTo>
                    <a:pt x="358" y="139"/>
                  </a:lnTo>
                  <a:lnTo>
                    <a:pt x="329" y="42"/>
                  </a:lnTo>
                  <a:lnTo>
                    <a:pt x="462" y="13"/>
                  </a:lnTo>
                  <a:lnTo>
                    <a:pt x="552" y="0"/>
                  </a:lnTo>
                  <a:lnTo>
                    <a:pt x="448" y="13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69" name="Freeform 49"/>
            <p:cNvSpPr>
              <a:spLocks/>
            </p:cNvSpPr>
            <p:nvPr/>
          </p:nvSpPr>
          <p:spPr bwMode="auto">
            <a:xfrm rot="5400000">
              <a:off x="1759" y="1095"/>
              <a:ext cx="178" cy="94"/>
            </a:xfrm>
            <a:custGeom>
              <a:avLst/>
              <a:gdLst/>
              <a:ahLst/>
              <a:cxnLst>
                <a:cxn ang="0">
                  <a:pos x="448" y="98"/>
                </a:cxn>
                <a:cxn ang="0">
                  <a:pos x="269" y="56"/>
                </a:cxn>
                <a:cxn ang="0">
                  <a:pos x="358" y="112"/>
                </a:cxn>
                <a:cxn ang="0">
                  <a:pos x="179" y="112"/>
                </a:cxn>
                <a:cxn ang="0">
                  <a:pos x="327" y="154"/>
                </a:cxn>
                <a:cxn ang="0">
                  <a:pos x="119" y="168"/>
                </a:cxn>
                <a:cxn ang="0">
                  <a:pos x="298" y="196"/>
                </a:cxn>
                <a:cxn ang="0">
                  <a:pos x="60" y="238"/>
                </a:cxn>
                <a:cxn ang="0">
                  <a:pos x="224" y="238"/>
                </a:cxn>
                <a:cxn ang="0">
                  <a:pos x="0" y="307"/>
                </a:cxn>
                <a:cxn ang="0">
                  <a:pos x="179" y="280"/>
                </a:cxn>
                <a:cxn ang="0">
                  <a:pos x="134" y="377"/>
                </a:cxn>
                <a:cxn ang="0">
                  <a:pos x="194" y="265"/>
                </a:cxn>
                <a:cxn ang="0">
                  <a:pos x="239" y="294"/>
                </a:cxn>
                <a:cxn ang="0">
                  <a:pos x="253" y="223"/>
                </a:cxn>
                <a:cxn ang="0">
                  <a:pos x="298" y="307"/>
                </a:cxn>
                <a:cxn ang="0">
                  <a:pos x="269" y="196"/>
                </a:cxn>
                <a:cxn ang="0">
                  <a:pos x="372" y="126"/>
                </a:cxn>
                <a:cxn ang="0">
                  <a:pos x="477" y="56"/>
                </a:cxn>
                <a:cxn ang="0">
                  <a:pos x="536" y="0"/>
                </a:cxn>
                <a:cxn ang="0">
                  <a:pos x="448" y="98"/>
                </a:cxn>
              </a:cxnLst>
              <a:rect l="0" t="0" r="r" b="b"/>
              <a:pathLst>
                <a:path w="536" h="377">
                  <a:moveTo>
                    <a:pt x="448" y="98"/>
                  </a:moveTo>
                  <a:lnTo>
                    <a:pt x="269" y="56"/>
                  </a:lnTo>
                  <a:lnTo>
                    <a:pt x="358" y="112"/>
                  </a:lnTo>
                  <a:lnTo>
                    <a:pt x="179" y="112"/>
                  </a:lnTo>
                  <a:lnTo>
                    <a:pt x="327" y="154"/>
                  </a:lnTo>
                  <a:lnTo>
                    <a:pt x="119" y="168"/>
                  </a:lnTo>
                  <a:lnTo>
                    <a:pt x="298" y="196"/>
                  </a:lnTo>
                  <a:lnTo>
                    <a:pt x="60" y="238"/>
                  </a:lnTo>
                  <a:lnTo>
                    <a:pt x="224" y="238"/>
                  </a:lnTo>
                  <a:lnTo>
                    <a:pt x="0" y="307"/>
                  </a:lnTo>
                  <a:lnTo>
                    <a:pt x="179" y="280"/>
                  </a:lnTo>
                  <a:lnTo>
                    <a:pt x="134" y="377"/>
                  </a:lnTo>
                  <a:lnTo>
                    <a:pt x="194" y="265"/>
                  </a:lnTo>
                  <a:lnTo>
                    <a:pt x="239" y="294"/>
                  </a:lnTo>
                  <a:lnTo>
                    <a:pt x="253" y="223"/>
                  </a:lnTo>
                  <a:lnTo>
                    <a:pt x="298" y="307"/>
                  </a:lnTo>
                  <a:lnTo>
                    <a:pt x="269" y="196"/>
                  </a:lnTo>
                  <a:lnTo>
                    <a:pt x="372" y="126"/>
                  </a:lnTo>
                  <a:lnTo>
                    <a:pt x="477" y="56"/>
                  </a:lnTo>
                  <a:lnTo>
                    <a:pt x="536" y="0"/>
                  </a:lnTo>
                  <a:lnTo>
                    <a:pt x="448" y="98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70" name="Freeform 50"/>
            <p:cNvSpPr>
              <a:spLocks/>
            </p:cNvSpPr>
            <p:nvPr/>
          </p:nvSpPr>
          <p:spPr bwMode="auto">
            <a:xfrm rot="5400000">
              <a:off x="1903" y="1217"/>
              <a:ext cx="397" cy="133"/>
            </a:xfrm>
            <a:custGeom>
              <a:avLst/>
              <a:gdLst/>
              <a:ahLst/>
              <a:cxnLst>
                <a:cxn ang="0">
                  <a:pos x="879" y="83"/>
                </a:cxn>
                <a:cxn ang="0">
                  <a:pos x="640" y="0"/>
                </a:cxn>
                <a:cxn ang="0">
                  <a:pos x="373" y="13"/>
                </a:cxn>
                <a:cxn ang="0">
                  <a:pos x="194" y="97"/>
                </a:cxn>
                <a:cxn ang="0">
                  <a:pos x="0" y="265"/>
                </a:cxn>
                <a:cxn ang="0">
                  <a:pos x="59" y="279"/>
                </a:cxn>
                <a:cxn ang="0">
                  <a:pos x="223" y="335"/>
                </a:cxn>
                <a:cxn ang="0">
                  <a:pos x="476" y="531"/>
                </a:cxn>
                <a:cxn ang="0">
                  <a:pos x="759" y="474"/>
                </a:cxn>
                <a:cxn ang="0">
                  <a:pos x="1012" y="419"/>
                </a:cxn>
                <a:cxn ang="0">
                  <a:pos x="1162" y="474"/>
                </a:cxn>
                <a:cxn ang="0">
                  <a:pos x="1191" y="516"/>
                </a:cxn>
                <a:cxn ang="0">
                  <a:pos x="1147" y="363"/>
                </a:cxn>
                <a:cxn ang="0">
                  <a:pos x="1117" y="265"/>
                </a:cxn>
                <a:cxn ang="0">
                  <a:pos x="1086" y="196"/>
                </a:cxn>
                <a:cxn ang="0">
                  <a:pos x="879" y="83"/>
                </a:cxn>
              </a:cxnLst>
              <a:rect l="0" t="0" r="r" b="b"/>
              <a:pathLst>
                <a:path w="1191" h="531">
                  <a:moveTo>
                    <a:pt x="879" y="83"/>
                  </a:moveTo>
                  <a:lnTo>
                    <a:pt x="640" y="0"/>
                  </a:lnTo>
                  <a:lnTo>
                    <a:pt x="373" y="13"/>
                  </a:lnTo>
                  <a:lnTo>
                    <a:pt x="194" y="97"/>
                  </a:lnTo>
                  <a:lnTo>
                    <a:pt x="0" y="265"/>
                  </a:lnTo>
                  <a:lnTo>
                    <a:pt x="59" y="279"/>
                  </a:lnTo>
                  <a:lnTo>
                    <a:pt x="223" y="335"/>
                  </a:lnTo>
                  <a:lnTo>
                    <a:pt x="476" y="531"/>
                  </a:lnTo>
                  <a:lnTo>
                    <a:pt x="759" y="474"/>
                  </a:lnTo>
                  <a:lnTo>
                    <a:pt x="1012" y="419"/>
                  </a:lnTo>
                  <a:lnTo>
                    <a:pt x="1162" y="474"/>
                  </a:lnTo>
                  <a:lnTo>
                    <a:pt x="1191" y="516"/>
                  </a:lnTo>
                  <a:lnTo>
                    <a:pt x="1147" y="363"/>
                  </a:lnTo>
                  <a:lnTo>
                    <a:pt x="1117" y="265"/>
                  </a:lnTo>
                  <a:lnTo>
                    <a:pt x="1086" y="196"/>
                  </a:lnTo>
                  <a:lnTo>
                    <a:pt x="879" y="83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7571" name="Freeform 51"/>
            <p:cNvSpPr>
              <a:spLocks/>
            </p:cNvSpPr>
            <p:nvPr/>
          </p:nvSpPr>
          <p:spPr bwMode="auto">
            <a:xfrm rot="5400000">
              <a:off x="1942" y="1263"/>
              <a:ext cx="303" cy="45"/>
            </a:xfrm>
            <a:custGeom>
              <a:avLst/>
              <a:gdLst/>
              <a:ahLst/>
              <a:cxnLst>
                <a:cxn ang="0">
                  <a:pos x="819" y="126"/>
                </a:cxn>
                <a:cxn ang="0">
                  <a:pos x="476" y="15"/>
                </a:cxn>
                <a:cxn ang="0">
                  <a:pos x="224" y="0"/>
                </a:cxn>
                <a:cxn ang="0">
                  <a:pos x="75" y="42"/>
                </a:cxn>
                <a:cxn ang="0">
                  <a:pos x="0" y="70"/>
                </a:cxn>
                <a:cxn ang="0">
                  <a:pos x="268" y="42"/>
                </a:cxn>
                <a:cxn ang="0">
                  <a:pos x="238" y="112"/>
                </a:cxn>
                <a:cxn ang="0">
                  <a:pos x="224" y="154"/>
                </a:cxn>
                <a:cxn ang="0">
                  <a:pos x="312" y="42"/>
                </a:cxn>
                <a:cxn ang="0">
                  <a:pos x="476" y="42"/>
                </a:cxn>
                <a:cxn ang="0">
                  <a:pos x="566" y="84"/>
                </a:cxn>
                <a:cxn ang="0">
                  <a:pos x="417" y="126"/>
                </a:cxn>
                <a:cxn ang="0">
                  <a:pos x="312" y="182"/>
                </a:cxn>
                <a:cxn ang="0">
                  <a:pos x="521" y="112"/>
                </a:cxn>
                <a:cxn ang="0">
                  <a:pos x="597" y="70"/>
                </a:cxn>
                <a:cxn ang="0">
                  <a:pos x="700" y="112"/>
                </a:cxn>
                <a:cxn ang="0">
                  <a:pos x="909" y="126"/>
                </a:cxn>
                <a:cxn ang="0">
                  <a:pos x="819" y="126"/>
                </a:cxn>
              </a:cxnLst>
              <a:rect l="0" t="0" r="r" b="b"/>
              <a:pathLst>
                <a:path w="909" h="182">
                  <a:moveTo>
                    <a:pt x="819" y="126"/>
                  </a:moveTo>
                  <a:lnTo>
                    <a:pt x="476" y="15"/>
                  </a:lnTo>
                  <a:lnTo>
                    <a:pt x="224" y="0"/>
                  </a:lnTo>
                  <a:lnTo>
                    <a:pt x="75" y="42"/>
                  </a:lnTo>
                  <a:lnTo>
                    <a:pt x="0" y="70"/>
                  </a:lnTo>
                  <a:lnTo>
                    <a:pt x="268" y="42"/>
                  </a:lnTo>
                  <a:lnTo>
                    <a:pt x="238" y="112"/>
                  </a:lnTo>
                  <a:lnTo>
                    <a:pt x="224" y="154"/>
                  </a:lnTo>
                  <a:lnTo>
                    <a:pt x="312" y="42"/>
                  </a:lnTo>
                  <a:lnTo>
                    <a:pt x="476" y="42"/>
                  </a:lnTo>
                  <a:lnTo>
                    <a:pt x="566" y="84"/>
                  </a:lnTo>
                  <a:lnTo>
                    <a:pt x="417" y="126"/>
                  </a:lnTo>
                  <a:lnTo>
                    <a:pt x="312" y="182"/>
                  </a:lnTo>
                  <a:lnTo>
                    <a:pt x="521" y="112"/>
                  </a:lnTo>
                  <a:lnTo>
                    <a:pt x="597" y="70"/>
                  </a:lnTo>
                  <a:lnTo>
                    <a:pt x="700" y="112"/>
                  </a:lnTo>
                  <a:lnTo>
                    <a:pt x="909" y="126"/>
                  </a:lnTo>
                  <a:lnTo>
                    <a:pt x="819" y="126"/>
                  </a:lnTo>
                  <a:close/>
                </a:path>
              </a:pathLst>
            </a:custGeom>
            <a:solidFill>
              <a:srgbClr val="1B5C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</p:grpSp>
      <p:sp>
        <p:nvSpPr>
          <p:cNvPr id="107572" name="Text Box 52"/>
          <p:cNvSpPr txBox="1">
            <a:spLocks noChangeArrowheads="1"/>
          </p:cNvSpPr>
          <p:nvPr/>
        </p:nvSpPr>
        <p:spPr bwMode="auto">
          <a:xfrm>
            <a:off x="64008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まえ</a:t>
            </a:r>
          </a:p>
        </p:txBody>
      </p:sp>
      <p:sp>
        <p:nvSpPr>
          <p:cNvPr id="107574" name="AutoShape 5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7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438400" y="3276600"/>
            <a:ext cx="1676400" cy="1066800"/>
            <a:chOff x="1599" y="476"/>
            <a:chExt cx="1016" cy="1049"/>
          </a:xfrm>
        </p:grpSpPr>
        <p:sp>
          <p:nvSpPr>
            <p:cNvPr id="108552" name="Freeform 8"/>
            <p:cNvSpPr>
              <a:spLocks/>
            </p:cNvSpPr>
            <p:nvPr/>
          </p:nvSpPr>
          <p:spPr bwMode="auto">
            <a:xfrm rot="5400000">
              <a:off x="1828" y="773"/>
              <a:ext cx="204" cy="619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1" y="278"/>
                </a:cxn>
                <a:cxn ang="0">
                  <a:pos x="105" y="335"/>
                </a:cxn>
                <a:cxn ang="0">
                  <a:pos x="164" y="390"/>
                </a:cxn>
                <a:cxn ang="0">
                  <a:pos x="254" y="586"/>
                </a:cxn>
                <a:cxn ang="0">
                  <a:pos x="447" y="1131"/>
                </a:cxn>
                <a:cxn ang="0">
                  <a:pos x="552" y="1565"/>
                </a:cxn>
                <a:cxn ang="0">
                  <a:pos x="522" y="1998"/>
                </a:cxn>
                <a:cxn ang="0">
                  <a:pos x="522" y="2319"/>
                </a:cxn>
                <a:cxn ang="0">
                  <a:pos x="522" y="2473"/>
                </a:cxn>
                <a:cxn ang="0">
                  <a:pos x="611" y="2460"/>
                </a:cxn>
                <a:cxn ang="0">
                  <a:pos x="597" y="2278"/>
                </a:cxn>
                <a:cxn ang="0">
                  <a:pos x="611" y="1704"/>
                </a:cxn>
                <a:cxn ang="0">
                  <a:pos x="597" y="1468"/>
                </a:cxn>
                <a:cxn ang="0">
                  <a:pos x="447" y="935"/>
                </a:cxn>
                <a:cxn ang="0">
                  <a:pos x="328" y="516"/>
                </a:cxn>
                <a:cxn ang="0">
                  <a:pos x="150" y="251"/>
                </a:cxn>
                <a:cxn ang="0">
                  <a:pos x="135" y="0"/>
                </a:cxn>
                <a:cxn ang="0">
                  <a:pos x="0" y="13"/>
                </a:cxn>
              </a:cxnLst>
              <a:rect l="0" t="0" r="r" b="b"/>
              <a:pathLst>
                <a:path w="611" h="2473">
                  <a:moveTo>
                    <a:pt x="0" y="13"/>
                  </a:moveTo>
                  <a:lnTo>
                    <a:pt x="61" y="278"/>
                  </a:lnTo>
                  <a:lnTo>
                    <a:pt x="105" y="335"/>
                  </a:lnTo>
                  <a:lnTo>
                    <a:pt x="164" y="390"/>
                  </a:lnTo>
                  <a:lnTo>
                    <a:pt x="254" y="586"/>
                  </a:lnTo>
                  <a:lnTo>
                    <a:pt x="447" y="1131"/>
                  </a:lnTo>
                  <a:lnTo>
                    <a:pt x="552" y="1565"/>
                  </a:lnTo>
                  <a:lnTo>
                    <a:pt x="522" y="1998"/>
                  </a:lnTo>
                  <a:lnTo>
                    <a:pt x="522" y="2319"/>
                  </a:lnTo>
                  <a:lnTo>
                    <a:pt x="522" y="2473"/>
                  </a:lnTo>
                  <a:lnTo>
                    <a:pt x="611" y="2460"/>
                  </a:lnTo>
                  <a:lnTo>
                    <a:pt x="597" y="2278"/>
                  </a:lnTo>
                  <a:lnTo>
                    <a:pt x="611" y="1704"/>
                  </a:lnTo>
                  <a:lnTo>
                    <a:pt x="597" y="1468"/>
                  </a:lnTo>
                  <a:lnTo>
                    <a:pt x="447" y="935"/>
                  </a:lnTo>
                  <a:lnTo>
                    <a:pt x="328" y="516"/>
                  </a:lnTo>
                  <a:lnTo>
                    <a:pt x="150" y="251"/>
                  </a:lnTo>
                  <a:lnTo>
                    <a:pt x="13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3" name="Freeform 9"/>
            <p:cNvSpPr>
              <a:spLocks/>
            </p:cNvSpPr>
            <p:nvPr/>
          </p:nvSpPr>
          <p:spPr bwMode="auto">
            <a:xfrm rot="5400000">
              <a:off x="2245" y="1060"/>
              <a:ext cx="114" cy="332"/>
            </a:xfrm>
            <a:custGeom>
              <a:avLst/>
              <a:gdLst/>
              <a:ahLst/>
              <a:cxnLst>
                <a:cxn ang="0">
                  <a:pos x="0" y="262"/>
                </a:cxn>
                <a:cxn ang="0">
                  <a:pos x="125" y="452"/>
                </a:cxn>
                <a:cxn ang="0">
                  <a:pos x="140" y="554"/>
                </a:cxn>
                <a:cxn ang="0">
                  <a:pos x="140" y="671"/>
                </a:cxn>
                <a:cxn ang="0">
                  <a:pos x="156" y="817"/>
                </a:cxn>
                <a:cxn ang="0">
                  <a:pos x="125" y="992"/>
                </a:cxn>
                <a:cxn ang="0">
                  <a:pos x="125" y="1182"/>
                </a:cxn>
                <a:cxn ang="0">
                  <a:pos x="109" y="1328"/>
                </a:cxn>
                <a:cxn ang="0">
                  <a:pos x="202" y="1269"/>
                </a:cxn>
                <a:cxn ang="0">
                  <a:pos x="202" y="977"/>
                </a:cxn>
                <a:cxn ang="0">
                  <a:pos x="202" y="612"/>
                </a:cxn>
                <a:cxn ang="0">
                  <a:pos x="296" y="379"/>
                </a:cxn>
                <a:cxn ang="0">
                  <a:pos x="342" y="0"/>
                </a:cxn>
                <a:cxn ang="0">
                  <a:pos x="265" y="189"/>
                </a:cxn>
                <a:cxn ang="0">
                  <a:pos x="202" y="466"/>
                </a:cxn>
                <a:cxn ang="0">
                  <a:pos x="140" y="349"/>
                </a:cxn>
                <a:cxn ang="0">
                  <a:pos x="62" y="248"/>
                </a:cxn>
                <a:cxn ang="0">
                  <a:pos x="16" y="102"/>
                </a:cxn>
                <a:cxn ang="0">
                  <a:pos x="0" y="262"/>
                </a:cxn>
              </a:cxnLst>
              <a:rect l="0" t="0" r="r" b="b"/>
              <a:pathLst>
                <a:path w="342" h="1328">
                  <a:moveTo>
                    <a:pt x="0" y="262"/>
                  </a:moveTo>
                  <a:lnTo>
                    <a:pt x="125" y="452"/>
                  </a:lnTo>
                  <a:lnTo>
                    <a:pt x="140" y="554"/>
                  </a:lnTo>
                  <a:lnTo>
                    <a:pt x="140" y="671"/>
                  </a:lnTo>
                  <a:lnTo>
                    <a:pt x="156" y="817"/>
                  </a:lnTo>
                  <a:lnTo>
                    <a:pt x="125" y="992"/>
                  </a:lnTo>
                  <a:lnTo>
                    <a:pt x="125" y="1182"/>
                  </a:lnTo>
                  <a:lnTo>
                    <a:pt x="109" y="1328"/>
                  </a:lnTo>
                  <a:lnTo>
                    <a:pt x="202" y="1269"/>
                  </a:lnTo>
                  <a:lnTo>
                    <a:pt x="202" y="977"/>
                  </a:lnTo>
                  <a:lnTo>
                    <a:pt x="202" y="612"/>
                  </a:lnTo>
                  <a:lnTo>
                    <a:pt x="296" y="379"/>
                  </a:lnTo>
                  <a:lnTo>
                    <a:pt x="342" y="0"/>
                  </a:lnTo>
                  <a:lnTo>
                    <a:pt x="265" y="189"/>
                  </a:lnTo>
                  <a:lnTo>
                    <a:pt x="202" y="466"/>
                  </a:lnTo>
                  <a:lnTo>
                    <a:pt x="140" y="349"/>
                  </a:lnTo>
                  <a:lnTo>
                    <a:pt x="62" y="248"/>
                  </a:lnTo>
                  <a:lnTo>
                    <a:pt x="16" y="10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4" name="Freeform 10"/>
            <p:cNvSpPr>
              <a:spLocks/>
            </p:cNvSpPr>
            <p:nvPr/>
          </p:nvSpPr>
          <p:spPr bwMode="auto">
            <a:xfrm rot="5400000">
              <a:off x="1774" y="731"/>
              <a:ext cx="183" cy="95"/>
            </a:xfrm>
            <a:custGeom>
              <a:avLst/>
              <a:gdLst/>
              <a:ahLst/>
              <a:cxnLst>
                <a:cxn ang="0">
                  <a:pos x="89" y="139"/>
                </a:cxn>
                <a:cxn ang="0">
                  <a:pos x="0" y="208"/>
                </a:cxn>
                <a:cxn ang="0">
                  <a:pos x="0" y="377"/>
                </a:cxn>
                <a:cxn ang="0">
                  <a:pos x="0" y="265"/>
                </a:cxn>
                <a:cxn ang="0">
                  <a:pos x="60" y="208"/>
                </a:cxn>
                <a:cxn ang="0">
                  <a:pos x="134" y="168"/>
                </a:cxn>
                <a:cxn ang="0">
                  <a:pos x="298" y="223"/>
                </a:cxn>
                <a:cxn ang="0">
                  <a:pos x="387" y="335"/>
                </a:cxn>
                <a:cxn ang="0">
                  <a:pos x="343" y="153"/>
                </a:cxn>
                <a:cxn ang="0">
                  <a:pos x="327" y="97"/>
                </a:cxn>
                <a:cxn ang="0">
                  <a:pos x="477" y="97"/>
                </a:cxn>
                <a:cxn ang="0">
                  <a:pos x="551" y="126"/>
                </a:cxn>
                <a:cxn ang="0">
                  <a:pos x="446" y="69"/>
                </a:cxn>
                <a:cxn ang="0">
                  <a:pos x="432" y="13"/>
                </a:cxn>
                <a:cxn ang="0">
                  <a:pos x="372" y="0"/>
                </a:cxn>
                <a:cxn ang="0">
                  <a:pos x="268" y="42"/>
                </a:cxn>
                <a:cxn ang="0">
                  <a:pos x="163" y="69"/>
                </a:cxn>
                <a:cxn ang="0">
                  <a:pos x="89" y="126"/>
                </a:cxn>
                <a:cxn ang="0">
                  <a:pos x="105" y="168"/>
                </a:cxn>
                <a:cxn ang="0">
                  <a:pos x="89" y="139"/>
                </a:cxn>
              </a:cxnLst>
              <a:rect l="0" t="0" r="r" b="b"/>
              <a:pathLst>
                <a:path w="551" h="377">
                  <a:moveTo>
                    <a:pt x="89" y="139"/>
                  </a:moveTo>
                  <a:lnTo>
                    <a:pt x="0" y="208"/>
                  </a:lnTo>
                  <a:lnTo>
                    <a:pt x="0" y="377"/>
                  </a:lnTo>
                  <a:lnTo>
                    <a:pt x="0" y="265"/>
                  </a:lnTo>
                  <a:lnTo>
                    <a:pt x="60" y="208"/>
                  </a:lnTo>
                  <a:lnTo>
                    <a:pt x="134" y="168"/>
                  </a:lnTo>
                  <a:lnTo>
                    <a:pt x="298" y="223"/>
                  </a:lnTo>
                  <a:lnTo>
                    <a:pt x="387" y="335"/>
                  </a:lnTo>
                  <a:lnTo>
                    <a:pt x="343" y="153"/>
                  </a:lnTo>
                  <a:lnTo>
                    <a:pt x="327" y="97"/>
                  </a:lnTo>
                  <a:lnTo>
                    <a:pt x="477" y="97"/>
                  </a:lnTo>
                  <a:lnTo>
                    <a:pt x="551" y="126"/>
                  </a:lnTo>
                  <a:lnTo>
                    <a:pt x="446" y="69"/>
                  </a:lnTo>
                  <a:lnTo>
                    <a:pt x="432" y="13"/>
                  </a:lnTo>
                  <a:lnTo>
                    <a:pt x="372" y="0"/>
                  </a:lnTo>
                  <a:lnTo>
                    <a:pt x="268" y="42"/>
                  </a:lnTo>
                  <a:lnTo>
                    <a:pt x="163" y="69"/>
                  </a:lnTo>
                  <a:lnTo>
                    <a:pt x="89" y="126"/>
                  </a:lnTo>
                  <a:lnTo>
                    <a:pt x="105" y="168"/>
                  </a:lnTo>
                  <a:lnTo>
                    <a:pt x="89" y="139"/>
                  </a:lnTo>
                  <a:close/>
                </a:path>
              </a:pathLst>
            </a:custGeom>
            <a:solidFill>
              <a:srgbClr val="45BA59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5" name="Freeform 11"/>
            <p:cNvSpPr>
              <a:spLocks/>
            </p:cNvSpPr>
            <p:nvPr/>
          </p:nvSpPr>
          <p:spPr bwMode="auto">
            <a:xfrm rot="5400000">
              <a:off x="1892" y="638"/>
              <a:ext cx="843" cy="520"/>
            </a:xfrm>
            <a:custGeom>
              <a:avLst/>
              <a:gdLst/>
              <a:ahLst/>
              <a:cxnLst>
                <a:cxn ang="0">
                  <a:pos x="403" y="661"/>
                </a:cxn>
                <a:cxn ang="0">
                  <a:pos x="302" y="665"/>
                </a:cxn>
                <a:cxn ang="0">
                  <a:pos x="211" y="711"/>
                </a:cxn>
                <a:cxn ang="0">
                  <a:pos x="124" y="829"/>
                </a:cxn>
                <a:cxn ang="0">
                  <a:pos x="89" y="979"/>
                </a:cxn>
                <a:cxn ang="0">
                  <a:pos x="61" y="1112"/>
                </a:cxn>
                <a:cxn ang="0">
                  <a:pos x="38" y="1177"/>
                </a:cxn>
                <a:cxn ang="0">
                  <a:pos x="4" y="1267"/>
                </a:cxn>
                <a:cxn ang="0">
                  <a:pos x="38" y="1346"/>
                </a:cxn>
                <a:cxn ang="0">
                  <a:pos x="275" y="1515"/>
                </a:cxn>
                <a:cxn ang="0">
                  <a:pos x="590" y="1599"/>
                </a:cxn>
                <a:cxn ang="0">
                  <a:pos x="799" y="1531"/>
                </a:cxn>
                <a:cxn ang="0">
                  <a:pos x="723" y="1580"/>
                </a:cxn>
                <a:cxn ang="0">
                  <a:pos x="596" y="1702"/>
                </a:cxn>
                <a:cxn ang="0">
                  <a:pos x="604" y="1802"/>
                </a:cxn>
                <a:cxn ang="0">
                  <a:pos x="677" y="1898"/>
                </a:cxn>
                <a:cxn ang="0">
                  <a:pos x="758" y="1980"/>
                </a:cxn>
                <a:cxn ang="0">
                  <a:pos x="905" y="2068"/>
                </a:cxn>
                <a:cxn ang="0">
                  <a:pos x="1030" y="2066"/>
                </a:cxn>
                <a:cxn ang="0">
                  <a:pos x="1203" y="1991"/>
                </a:cxn>
                <a:cxn ang="0">
                  <a:pos x="1331" y="1966"/>
                </a:cxn>
                <a:cxn ang="0">
                  <a:pos x="1474" y="1950"/>
                </a:cxn>
                <a:cxn ang="0">
                  <a:pos x="1571" y="1922"/>
                </a:cxn>
                <a:cxn ang="0">
                  <a:pos x="1627" y="1865"/>
                </a:cxn>
                <a:cxn ang="0">
                  <a:pos x="1730" y="1799"/>
                </a:cxn>
                <a:cxn ang="0">
                  <a:pos x="1773" y="1828"/>
                </a:cxn>
                <a:cxn ang="0">
                  <a:pos x="1921" y="1870"/>
                </a:cxn>
                <a:cxn ang="0">
                  <a:pos x="2158" y="1852"/>
                </a:cxn>
                <a:cxn ang="0">
                  <a:pos x="2289" y="1788"/>
                </a:cxn>
                <a:cxn ang="0">
                  <a:pos x="2310" y="1677"/>
                </a:cxn>
                <a:cxn ang="0">
                  <a:pos x="2324" y="1556"/>
                </a:cxn>
                <a:cxn ang="0">
                  <a:pos x="2386" y="1480"/>
                </a:cxn>
                <a:cxn ang="0">
                  <a:pos x="2448" y="1468"/>
                </a:cxn>
                <a:cxn ang="0">
                  <a:pos x="2492" y="1447"/>
                </a:cxn>
                <a:cxn ang="0">
                  <a:pos x="2518" y="1305"/>
                </a:cxn>
                <a:cxn ang="0">
                  <a:pos x="2368" y="1133"/>
                </a:cxn>
                <a:cxn ang="0">
                  <a:pos x="2190" y="1053"/>
                </a:cxn>
                <a:cxn ang="0">
                  <a:pos x="2106" y="1093"/>
                </a:cxn>
                <a:cxn ang="0">
                  <a:pos x="2347" y="887"/>
                </a:cxn>
                <a:cxn ang="0">
                  <a:pos x="2502" y="653"/>
                </a:cxn>
                <a:cxn ang="0">
                  <a:pos x="2350" y="520"/>
                </a:cxn>
                <a:cxn ang="0">
                  <a:pos x="2137" y="351"/>
                </a:cxn>
                <a:cxn ang="0">
                  <a:pos x="1951" y="254"/>
                </a:cxn>
                <a:cxn ang="0">
                  <a:pos x="1837" y="271"/>
                </a:cxn>
                <a:cxn ang="0">
                  <a:pos x="1739" y="310"/>
                </a:cxn>
                <a:cxn ang="0">
                  <a:pos x="1668" y="271"/>
                </a:cxn>
                <a:cxn ang="0">
                  <a:pos x="1604" y="146"/>
                </a:cxn>
                <a:cxn ang="0">
                  <a:pos x="1525" y="37"/>
                </a:cxn>
                <a:cxn ang="0">
                  <a:pos x="1402" y="1"/>
                </a:cxn>
                <a:cxn ang="0">
                  <a:pos x="1269" y="59"/>
                </a:cxn>
                <a:cxn ang="0">
                  <a:pos x="1128" y="143"/>
                </a:cxn>
                <a:cxn ang="0">
                  <a:pos x="951" y="166"/>
                </a:cxn>
                <a:cxn ang="0">
                  <a:pos x="806" y="134"/>
                </a:cxn>
                <a:cxn ang="0">
                  <a:pos x="669" y="127"/>
                </a:cxn>
                <a:cxn ang="0">
                  <a:pos x="600" y="183"/>
                </a:cxn>
                <a:cxn ang="0">
                  <a:pos x="600" y="264"/>
                </a:cxn>
                <a:cxn ang="0">
                  <a:pos x="597" y="348"/>
                </a:cxn>
                <a:cxn ang="0">
                  <a:pos x="558" y="364"/>
                </a:cxn>
                <a:cxn ang="0">
                  <a:pos x="471" y="361"/>
                </a:cxn>
                <a:cxn ang="0">
                  <a:pos x="406" y="384"/>
                </a:cxn>
                <a:cxn ang="0">
                  <a:pos x="403" y="455"/>
                </a:cxn>
                <a:cxn ang="0">
                  <a:pos x="441" y="541"/>
                </a:cxn>
                <a:cxn ang="0">
                  <a:pos x="491" y="620"/>
                </a:cxn>
              </a:cxnLst>
              <a:rect l="0" t="0" r="r" b="b"/>
              <a:pathLst>
                <a:path w="2529" h="2080">
                  <a:moveTo>
                    <a:pt x="499" y="682"/>
                  </a:moveTo>
                  <a:lnTo>
                    <a:pt x="480" y="677"/>
                  </a:lnTo>
                  <a:lnTo>
                    <a:pt x="463" y="673"/>
                  </a:lnTo>
                  <a:lnTo>
                    <a:pt x="446" y="669"/>
                  </a:lnTo>
                  <a:lnTo>
                    <a:pt x="432" y="665"/>
                  </a:lnTo>
                  <a:lnTo>
                    <a:pt x="417" y="665"/>
                  </a:lnTo>
                  <a:lnTo>
                    <a:pt x="403" y="661"/>
                  </a:lnTo>
                  <a:lnTo>
                    <a:pt x="386" y="661"/>
                  </a:lnTo>
                  <a:lnTo>
                    <a:pt x="372" y="658"/>
                  </a:lnTo>
                  <a:lnTo>
                    <a:pt x="357" y="658"/>
                  </a:lnTo>
                  <a:lnTo>
                    <a:pt x="343" y="660"/>
                  </a:lnTo>
                  <a:lnTo>
                    <a:pt x="329" y="660"/>
                  </a:lnTo>
                  <a:lnTo>
                    <a:pt x="315" y="662"/>
                  </a:lnTo>
                  <a:lnTo>
                    <a:pt x="302" y="665"/>
                  </a:lnTo>
                  <a:lnTo>
                    <a:pt x="288" y="669"/>
                  </a:lnTo>
                  <a:lnTo>
                    <a:pt x="274" y="672"/>
                  </a:lnTo>
                  <a:lnTo>
                    <a:pt x="260" y="677"/>
                  </a:lnTo>
                  <a:lnTo>
                    <a:pt x="249" y="683"/>
                  </a:lnTo>
                  <a:lnTo>
                    <a:pt x="235" y="690"/>
                  </a:lnTo>
                  <a:lnTo>
                    <a:pt x="221" y="698"/>
                  </a:lnTo>
                  <a:lnTo>
                    <a:pt x="211" y="711"/>
                  </a:lnTo>
                  <a:lnTo>
                    <a:pt x="193" y="721"/>
                  </a:lnTo>
                  <a:lnTo>
                    <a:pt x="178" y="739"/>
                  </a:lnTo>
                  <a:lnTo>
                    <a:pt x="164" y="753"/>
                  </a:lnTo>
                  <a:lnTo>
                    <a:pt x="152" y="771"/>
                  </a:lnTo>
                  <a:lnTo>
                    <a:pt x="140" y="788"/>
                  </a:lnTo>
                  <a:lnTo>
                    <a:pt x="131" y="808"/>
                  </a:lnTo>
                  <a:lnTo>
                    <a:pt x="124" y="829"/>
                  </a:lnTo>
                  <a:lnTo>
                    <a:pt x="117" y="848"/>
                  </a:lnTo>
                  <a:lnTo>
                    <a:pt x="112" y="870"/>
                  </a:lnTo>
                  <a:lnTo>
                    <a:pt x="105" y="891"/>
                  </a:lnTo>
                  <a:lnTo>
                    <a:pt x="99" y="911"/>
                  </a:lnTo>
                  <a:lnTo>
                    <a:pt x="98" y="934"/>
                  </a:lnTo>
                  <a:lnTo>
                    <a:pt x="92" y="957"/>
                  </a:lnTo>
                  <a:lnTo>
                    <a:pt x="89" y="979"/>
                  </a:lnTo>
                  <a:lnTo>
                    <a:pt x="85" y="1001"/>
                  </a:lnTo>
                  <a:lnTo>
                    <a:pt x="81" y="1024"/>
                  </a:lnTo>
                  <a:lnTo>
                    <a:pt x="77" y="1045"/>
                  </a:lnTo>
                  <a:lnTo>
                    <a:pt x="73" y="1066"/>
                  </a:lnTo>
                  <a:lnTo>
                    <a:pt x="68" y="1088"/>
                  </a:lnTo>
                  <a:lnTo>
                    <a:pt x="66" y="1112"/>
                  </a:lnTo>
                  <a:lnTo>
                    <a:pt x="61" y="1112"/>
                  </a:lnTo>
                  <a:lnTo>
                    <a:pt x="57" y="1117"/>
                  </a:lnTo>
                  <a:lnTo>
                    <a:pt x="59" y="1121"/>
                  </a:lnTo>
                  <a:lnTo>
                    <a:pt x="53" y="1133"/>
                  </a:lnTo>
                  <a:lnTo>
                    <a:pt x="50" y="1142"/>
                  </a:lnTo>
                  <a:lnTo>
                    <a:pt x="46" y="1151"/>
                  </a:lnTo>
                  <a:lnTo>
                    <a:pt x="39" y="1163"/>
                  </a:lnTo>
                  <a:lnTo>
                    <a:pt x="38" y="1177"/>
                  </a:lnTo>
                  <a:lnTo>
                    <a:pt x="31" y="1188"/>
                  </a:lnTo>
                  <a:lnTo>
                    <a:pt x="25" y="1202"/>
                  </a:lnTo>
                  <a:lnTo>
                    <a:pt x="21" y="1217"/>
                  </a:lnTo>
                  <a:lnTo>
                    <a:pt x="15" y="1231"/>
                  </a:lnTo>
                  <a:lnTo>
                    <a:pt x="11" y="1242"/>
                  </a:lnTo>
                  <a:lnTo>
                    <a:pt x="10" y="1254"/>
                  </a:lnTo>
                  <a:lnTo>
                    <a:pt x="4" y="1267"/>
                  </a:lnTo>
                  <a:lnTo>
                    <a:pt x="4" y="1277"/>
                  </a:lnTo>
                  <a:lnTo>
                    <a:pt x="0" y="1285"/>
                  </a:lnTo>
                  <a:lnTo>
                    <a:pt x="0" y="1293"/>
                  </a:lnTo>
                  <a:lnTo>
                    <a:pt x="1" y="1298"/>
                  </a:lnTo>
                  <a:lnTo>
                    <a:pt x="4" y="1305"/>
                  </a:lnTo>
                  <a:lnTo>
                    <a:pt x="18" y="1323"/>
                  </a:lnTo>
                  <a:lnTo>
                    <a:pt x="38" y="1346"/>
                  </a:lnTo>
                  <a:lnTo>
                    <a:pt x="63" y="1371"/>
                  </a:lnTo>
                  <a:lnTo>
                    <a:pt x="94" y="1393"/>
                  </a:lnTo>
                  <a:lnTo>
                    <a:pt x="123" y="1421"/>
                  </a:lnTo>
                  <a:lnTo>
                    <a:pt x="158" y="1445"/>
                  </a:lnTo>
                  <a:lnTo>
                    <a:pt x="194" y="1469"/>
                  </a:lnTo>
                  <a:lnTo>
                    <a:pt x="234" y="1493"/>
                  </a:lnTo>
                  <a:lnTo>
                    <a:pt x="275" y="1515"/>
                  </a:lnTo>
                  <a:lnTo>
                    <a:pt x="320" y="1536"/>
                  </a:lnTo>
                  <a:lnTo>
                    <a:pt x="362" y="1553"/>
                  </a:lnTo>
                  <a:lnTo>
                    <a:pt x="408" y="1569"/>
                  </a:lnTo>
                  <a:lnTo>
                    <a:pt x="453" y="1583"/>
                  </a:lnTo>
                  <a:lnTo>
                    <a:pt x="499" y="1591"/>
                  </a:lnTo>
                  <a:lnTo>
                    <a:pt x="546" y="1598"/>
                  </a:lnTo>
                  <a:lnTo>
                    <a:pt x="590" y="1599"/>
                  </a:lnTo>
                  <a:lnTo>
                    <a:pt x="635" y="1595"/>
                  </a:lnTo>
                  <a:lnTo>
                    <a:pt x="679" y="1587"/>
                  </a:lnTo>
                  <a:lnTo>
                    <a:pt x="721" y="1576"/>
                  </a:lnTo>
                  <a:lnTo>
                    <a:pt x="764" y="1557"/>
                  </a:lnTo>
                  <a:lnTo>
                    <a:pt x="781" y="1544"/>
                  </a:lnTo>
                  <a:lnTo>
                    <a:pt x="793" y="1534"/>
                  </a:lnTo>
                  <a:lnTo>
                    <a:pt x="799" y="1531"/>
                  </a:lnTo>
                  <a:lnTo>
                    <a:pt x="802" y="1530"/>
                  </a:lnTo>
                  <a:lnTo>
                    <a:pt x="796" y="1532"/>
                  </a:lnTo>
                  <a:lnTo>
                    <a:pt x="788" y="1536"/>
                  </a:lnTo>
                  <a:lnTo>
                    <a:pt x="775" y="1544"/>
                  </a:lnTo>
                  <a:lnTo>
                    <a:pt x="760" y="1553"/>
                  </a:lnTo>
                  <a:lnTo>
                    <a:pt x="742" y="1565"/>
                  </a:lnTo>
                  <a:lnTo>
                    <a:pt x="723" y="1580"/>
                  </a:lnTo>
                  <a:lnTo>
                    <a:pt x="701" y="1594"/>
                  </a:lnTo>
                  <a:lnTo>
                    <a:pt x="680" y="1610"/>
                  </a:lnTo>
                  <a:lnTo>
                    <a:pt x="660" y="1627"/>
                  </a:lnTo>
                  <a:lnTo>
                    <a:pt x="642" y="1647"/>
                  </a:lnTo>
                  <a:lnTo>
                    <a:pt x="623" y="1664"/>
                  </a:lnTo>
                  <a:lnTo>
                    <a:pt x="610" y="1683"/>
                  </a:lnTo>
                  <a:lnTo>
                    <a:pt x="596" y="1702"/>
                  </a:lnTo>
                  <a:lnTo>
                    <a:pt x="586" y="1723"/>
                  </a:lnTo>
                  <a:lnTo>
                    <a:pt x="583" y="1741"/>
                  </a:lnTo>
                  <a:lnTo>
                    <a:pt x="588" y="1762"/>
                  </a:lnTo>
                  <a:lnTo>
                    <a:pt x="586" y="1767"/>
                  </a:lnTo>
                  <a:lnTo>
                    <a:pt x="592" y="1778"/>
                  </a:lnTo>
                  <a:lnTo>
                    <a:pt x="597" y="1790"/>
                  </a:lnTo>
                  <a:lnTo>
                    <a:pt x="604" y="1802"/>
                  </a:lnTo>
                  <a:lnTo>
                    <a:pt x="611" y="1815"/>
                  </a:lnTo>
                  <a:lnTo>
                    <a:pt x="623" y="1829"/>
                  </a:lnTo>
                  <a:lnTo>
                    <a:pt x="632" y="1842"/>
                  </a:lnTo>
                  <a:lnTo>
                    <a:pt x="642" y="1857"/>
                  </a:lnTo>
                  <a:lnTo>
                    <a:pt x="652" y="1870"/>
                  </a:lnTo>
                  <a:lnTo>
                    <a:pt x="666" y="1886"/>
                  </a:lnTo>
                  <a:lnTo>
                    <a:pt x="677" y="1898"/>
                  </a:lnTo>
                  <a:lnTo>
                    <a:pt x="691" y="1911"/>
                  </a:lnTo>
                  <a:lnTo>
                    <a:pt x="702" y="1925"/>
                  </a:lnTo>
                  <a:lnTo>
                    <a:pt x="715" y="1938"/>
                  </a:lnTo>
                  <a:lnTo>
                    <a:pt x="728" y="1950"/>
                  </a:lnTo>
                  <a:lnTo>
                    <a:pt x="739" y="1961"/>
                  </a:lnTo>
                  <a:lnTo>
                    <a:pt x="749" y="1972"/>
                  </a:lnTo>
                  <a:lnTo>
                    <a:pt x="758" y="1980"/>
                  </a:lnTo>
                  <a:lnTo>
                    <a:pt x="768" y="1988"/>
                  </a:lnTo>
                  <a:lnTo>
                    <a:pt x="779" y="1996"/>
                  </a:lnTo>
                  <a:lnTo>
                    <a:pt x="807" y="2014"/>
                  </a:lnTo>
                  <a:lnTo>
                    <a:pt x="837" y="2033"/>
                  </a:lnTo>
                  <a:lnTo>
                    <a:pt x="862" y="2047"/>
                  </a:lnTo>
                  <a:lnTo>
                    <a:pt x="886" y="2059"/>
                  </a:lnTo>
                  <a:lnTo>
                    <a:pt x="905" y="2068"/>
                  </a:lnTo>
                  <a:lnTo>
                    <a:pt x="928" y="2074"/>
                  </a:lnTo>
                  <a:lnTo>
                    <a:pt x="943" y="2078"/>
                  </a:lnTo>
                  <a:lnTo>
                    <a:pt x="960" y="2080"/>
                  </a:lnTo>
                  <a:lnTo>
                    <a:pt x="977" y="2079"/>
                  </a:lnTo>
                  <a:lnTo>
                    <a:pt x="993" y="2078"/>
                  </a:lnTo>
                  <a:lnTo>
                    <a:pt x="1009" y="2072"/>
                  </a:lnTo>
                  <a:lnTo>
                    <a:pt x="1030" y="2066"/>
                  </a:lnTo>
                  <a:lnTo>
                    <a:pt x="1048" y="2058"/>
                  </a:lnTo>
                  <a:lnTo>
                    <a:pt x="1069" y="2049"/>
                  </a:lnTo>
                  <a:lnTo>
                    <a:pt x="1087" y="2038"/>
                  </a:lnTo>
                  <a:lnTo>
                    <a:pt x="1114" y="2029"/>
                  </a:lnTo>
                  <a:lnTo>
                    <a:pt x="1140" y="2016"/>
                  </a:lnTo>
                  <a:lnTo>
                    <a:pt x="1171" y="2004"/>
                  </a:lnTo>
                  <a:lnTo>
                    <a:pt x="1203" y="1991"/>
                  </a:lnTo>
                  <a:lnTo>
                    <a:pt x="1245" y="1982"/>
                  </a:lnTo>
                  <a:lnTo>
                    <a:pt x="1251" y="1975"/>
                  </a:lnTo>
                  <a:lnTo>
                    <a:pt x="1264" y="1974"/>
                  </a:lnTo>
                  <a:lnTo>
                    <a:pt x="1276" y="1971"/>
                  </a:lnTo>
                  <a:lnTo>
                    <a:pt x="1294" y="1970"/>
                  </a:lnTo>
                  <a:lnTo>
                    <a:pt x="1311" y="1967"/>
                  </a:lnTo>
                  <a:lnTo>
                    <a:pt x="1331" y="1966"/>
                  </a:lnTo>
                  <a:lnTo>
                    <a:pt x="1349" y="1963"/>
                  </a:lnTo>
                  <a:lnTo>
                    <a:pt x="1370" y="1962"/>
                  </a:lnTo>
                  <a:lnTo>
                    <a:pt x="1390" y="1961"/>
                  </a:lnTo>
                  <a:lnTo>
                    <a:pt x="1413" y="1959"/>
                  </a:lnTo>
                  <a:lnTo>
                    <a:pt x="1432" y="1955"/>
                  </a:lnTo>
                  <a:lnTo>
                    <a:pt x="1453" y="1954"/>
                  </a:lnTo>
                  <a:lnTo>
                    <a:pt x="1474" y="1950"/>
                  </a:lnTo>
                  <a:lnTo>
                    <a:pt x="1493" y="1947"/>
                  </a:lnTo>
                  <a:lnTo>
                    <a:pt x="1507" y="1943"/>
                  </a:lnTo>
                  <a:lnTo>
                    <a:pt x="1525" y="1941"/>
                  </a:lnTo>
                  <a:lnTo>
                    <a:pt x="1541" y="1936"/>
                  </a:lnTo>
                  <a:lnTo>
                    <a:pt x="1552" y="1930"/>
                  </a:lnTo>
                  <a:lnTo>
                    <a:pt x="1562" y="1925"/>
                  </a:lnTo>
                  <a:lnTo>
                    <a:pt x="1571" y="1922"/>
                  </a:lnTo>
                  <a:lnTo>
                    <a:pt x="1570" y="1917"/>
                  </a:lnTo>
                  <a:lnTo>
                    <a:pt x="1577" y="1912"/>
                  </a:lnTo>
                  <a:lnTo>
                    <a:pt x="1584" y="1905"/>
                  </a:lnTo>
                  <a:lnTo>
                    <a:pt x="1591" y="1896"/>
                  </a:lnTo>
                  <a:lnTo>
                    <a:pt x="1602" y="1887"/>
                  </a:lnTo>
                  <a:lnTo>
                    <a:pt x="1616" y="1876"/>
                  </a:lnTo>
                  <a:lnTo>
                    <a:pt x="1627" y="1865"/>
                  </a:lnTo>
                  <a:lnTo>
                    <a:pt x="1643" y="1854"/>
                  </a:lnTo>
                  <a:lnTo>
                    <a:pt x="1657" y="1842"/>
                  </a:lnTo>
                  <a:lnTo>
                    <a:pt x="1674" y="1833"/>
                  </a:lnTo>
                  <a:lnTo>
                    <a:pt x="1686" y="1821"/>
                  </a:lnTo>
                  <a:lnTo>
                    <a:pt x="1700" y="1813"/>
                  </a:lnTo>
                  <a:lnTo>
                    <a:pt x="1716" y="1804"/>
                  </a:lnTo>
                  <a:lnTo>
                    <a:pt x="1730" y="1799"/>
                  </a:lnTo>
                  <a:lnTo>
                    <a:pt x="1741" y="1795"/>
                  </a:lnTo>
                  <a:lnTo>
                    <a:pt x="1751" y="1794"/>
                  </a:lnTo>
                  <a:lnTo>
                    <a:pt x="1759" y="1794"/>
                  </a:lnTo>
                  <a:lnTo>
                    <a:pt x="1767" y="1799"/>
                  </a:lnTo>
                  <a:lnTo>
                    <a:pt x="1769" y="1806"/>
                  </a:lnTo>
                  <a:lnTo>
                    <a:pt x="1774" y="1820"/>
                  </a:lnTo>
                  <a:lnTo>
                    <a:pt x="1773" y="1828"/>
                  </a:lnTo>
                  <a:lnTo>
                    <a:pt x="1784" y="1837"/>
                  </a:lnTo>
                  <a:lnTo>
                    <a:pt x="1797" y="1845"/>
                  </a:lnTo>
                  <a:lnTo>
                    <a:pt x="1814" y="1853"/>
                  </a:lnTo>
                  <a:lnTo>
                    <a:pt x="1837" y="1858"/>
                  </a:lnTo>
                  <a:lnTo>
                    <a:pt x="1864" y="1863"/>
                  </a:lnTo>
                  <a:lnTo>
                    <a:pt x="1892" y="1866"/>
                  </a:lnTo>
                  <a:lnTo>
                    <a:pt x="1921" y="1870"/>
                  </a:lnTo>
                  <a:lnTo>
                    <a:pt x="1954" y="1870"/>
                  </a:lnTo>
                  <a:lnTo>
                    <a:pt x="1990" y="1870"/>
                  </a:lnTo>
                  <a:lnTo>
                    <a:pt x="2024" y="1869"/>
                  </a:lnTo>
                  <a:lnTo>
                    <a:pt x="2059" y="1866"/>
                  </a:lnTo>
                  <a:lnTo>
                    <a:pt x="2092" y="1863"/>
                  </a:lnTo>
                  <a:lnTo>
                    <a:pt x="2127" y="1859"/>
                  </a:lnTo>
                  <a:lnTo>
                    <a:pt x="2158" y="1852"/>
                  </a:lnTo>
                  <a:lnTo>
                    <a:pt x="2187" y="1845"/>
                  </a:lnTo>
                  <a:lnTo>
                    <a:pt x="2215" y="1837"/>
                  </a:lnTo>
                  <a:lnTo>
                    <a:pt x="2242" y="1829"/>
                  </a:lnTo>
                  <a:lnTo>
                    <a:pt x="2260" y="1816"/>
                  </a:lnTo>
                  <a:lnTo>
                    <a:pt x="2280" y="1808"/>
                  </a:lnTo>
                  <a:lnTo>
                    <a:pt x="2284" y="1796"/>
                  </a:lnTo>
                  <a:lnTo>
                    <a:pt x="2289" y="1788"/>
                  </a:lnTo>
                  <a:lnTo>
                    <a:pt x="2292" y="1774"/>
                  </a:lnTo>
                  <a:lnTo>
                    <a:pt x="2299" y="1761"/>
                  </a:lnTo>
                  <a:lnTo>
                    <a:pt x="2302" y="1745"/>
                  </a:lnTo>
                  <a:lnTo>
                    <a:pt x="2305" y="1731"/>
                  </a:lnTo>
                  <a:lnTo>
                    <a:pt x="2306" y="1712"/>
                  </a:lnTo>
                  <a:lnTo>
                    <a:pt x="2308" y="1695"/>
                  </a:lnTo>
                  <a:lnTo>
                    <a:pt x="2310" y="1677"/>
                  </a:lnTo>
                  <a:lnTo>
                    <a:pt x="2312" y="1660"/>
                  </a:lnTo>
                  <a:lnTo>
                    <a:pt x="2313" y="1639"/>
                  </a:lnTo>
                  <a:lnTo>
                    <a:pt x="2315" y="1623"/>
                  </a:lnTo>
                  <a:lnTo>
                    <a:pt x="2316" y="1602"/>
                  </a:lnTo>
                  <a:lnTo>
                    <a:pt x="2319" y="1586"/>
                  </a:lnTo>
                  <a:lnTo>
                    <a:pt x="2322" y="1570"/>
                  </a:lnTo>
                  <a:lnTo>
                    <a:pt x="2324" y="1556"/>
                  </a:lnTo>
                  <a:lnTo>
                    <a:pt x="2327" y="1541"/>
                  </a:lnTo>
                  <a:lnTo>
                    <a:pt x="2334" y="1530"/>
                  </a:lnTo>
                  <a:lnTo>
                    <a:pt x="2340" y="1519"/>
                  </a:lnTo>
                  <a:lnTo>
                    <a:pt x="2350" y="1514"/>
                  </a:lnTo>
                  <a:lnTo>
                    <a:pt x="2361" y="1498"/>
                  </a:lnTo>
                  <a:lnTo>
                    <a:pt x="2373" y="1488"/>
                  </a:lnTo>
                  <a:lnTo>
                    <a:pt x="2386" y="1480"/>
                  </a:lnTo>
                  <a:lnTo>
                    <a:pt x="2397" y="1476"/>
                  </a:lnTo>
                  <a:lnTo>
                    <a:pt x="2407" y="1470"/>
                  </a:lnTo>
                  <a:lnTo>
                    <a:pt x="2415" y="1469"/>
                  </a:lnTo>
                  <a:lnTo>
                    <a:pt x="2424" y="1466"/>
                  </a:lnTo>
                  <a:lnTo>
                    <a:pt x="2432" y="1466"/>
                  </a:lnTo>
                  <a:lnTo>
                    <a:pt x="2441" y="1465"/>
                  </a:lnTo>
                  <a:lnTo>
                    <a:pt x="2448" y="1468"/>
                  </a:lnTo>
                  <a:lnTo>
                    <a:pt x="2453" y="1468"/>
                  </a:lnTo>
                  <a:lnTo>
                    <a:pt x="2462" y="1468"/>
                  </a:lnTo>
                  <a:lnTo>
                    <a:pt x="2467" y="1466"/>
                  </a:lnTo>
                  <a:lnTo>
                    <a:pt x="2474" y="1465"/>
                  </a:lnTo>
                  <a:lnTo>
                    <a:pt x="2480" y="1460"/>
                  </a:lnTo>
                  <a:lnTo>
                    <a:pt x="2487" y="1456"/>
                  </a:lnTo>
                  <a:lnTo>
                    <a:pt x="2492" y="1447"/>
                  </a:lnTo>
                  <a:lnTo>
                    <a:pt x="2501" y="1438"/>
                  </a:lnTo>
                  <a:lnTo>
                    <a:pt x="2509" y="1423"/>
                  </a:lnTo>
                  <a:lnTo>
                    <a:pt x="2520" y="1411"/>
                  </a:lnTo>
                  <a:lnTo>
                    <a:pt x="2526" y="1384"/>
                  </a:lnTo>
                  <a:lnTo>
                    <a:pt x="2529" y="1357"/>
                  </a:lnTo>
                  <a:lnTo>
                    <a:pt x="2525" y="1331"/>
                  </a:lnTo>
                  <a:lnTo>
                    <a:pt x="2518" y="1305"/>
                  </a:lnTo>
                  <a:lnTo>
                    <a:pt x="2504" y="1279"/>
                  </a:lnTo>
                  <a:lnTo>
                    <a:pt x="2487" y="1252"/>
                  </a:lnTo>
                  <a:lnTo>
                    <a:pt x="2469" y="1226"/>
                  </a:lnTo>
                  <a:lnTo>
                    <a:pt x="2446" y="1201"/>
                  </a:lnTo>
                  <a:lnTo>
                    <a:pt x="2421" y="1177"/>
                  </a:lnTo>
                  <a:lnTo>
                    <a:pt x="2396" y="1155"/>
                  </a:lnTo>
                  <a:lnTo>
                    <a:pt x="2368" y="1133"/>
                  </a:lnTo>
                  <a:lnTo>
                    <a:pt x="2341" y="1114"/>
                  </a:lnTo>
                  <a:lnTo>
                    <a:pt x="2310" y="1097"/>
                  </a:lnTo>
                  <a:lnTo>
                    <a:pt x="2284" y="1083"/>
                  </a:lnTo>
                  <a:lnTo>
                    <a:pt x="2257" y="1071"/>
                  </a:lnTo>
                  <a:lnTo>
                    <a:pt x="2233" y="1060"/>
                  </a:lnTo>
                  <a:lnTo>
                    <a:pt x="2208" y="1055"/>
                  </a:lnTo>
                  <a:lnTo>
                    <a:pt x="2190" y="1053"/>
                  </a:lnTo>
                  <a:lnTo>
                    <a:pt x="2175" y="1054"/>
                  </a:lnTo>
                  <a:lnTo>
                    <a:pt x="2164" y="1062"/>
                  </a:lnTo>
                  <a:lnTo>
                    <a:pt x="2124" y="1084"/>
                  </a:lnTo>
                  <a:lnTo>
                    <a:pt x="2101" y="1100"/>
                  </a:lnTo>
                  <a:lnTo>
                    <a:pt x="2092" y="1106"/>
                  </a:lnTo>
                  <a:lnTo>
                    <a:pt x="2095" y="1104"/>
                  </a:lnTo>
                  <a:lnTo>
                    <a:pt x="2106" y="1093"/>
                  </a:lnTo>
                  <a:lnTo>
                    <a:pt x="2129" y="1078"/>
                  </a:lnTo>
                  <a:lnTo>
                    <a:pt x="2154" y="1055"/>
                  </a:lnTo>
                  <a:lnTo>
                    <a:pt x="2187" y="1029"/>
                  </a:lnTo>
                  <a:lnTo>
                    <a:pt x="2226" y="996"/>
                  </a:lnTo>
                  <a:lnTo>
                    <a:pt x="2266" y="963"/>
                  </a:lnTo>
                  <a:lnTo>
                    <a:pt x="2306" y="924"/>
                  </a:lnTo>
                  <a:lnTo>
                    <a:pt x="2347" y="887"/>
                  </a:lnTo>
                  <a:lnTo>
                    <a:pt x="2385" y="849"/>
                  </a:lnTo>
                  <a:lnTo>
                    <a:pt x="2422" y="809"/>
                  </a:lnTo>
                  <a:lnTo>
                    <a:pt x="2452" y="771"/>
                  </a:lnTo>
                  <a:lnTo>
                    <a:pt x="2480" y="737"/>
                  </a:lnTo>
                  <a:lnTo>
                    <a:pt x="2494" y="707"/>
                  </a:lnTo>
                  <a:lnTo>
                    <a:pt x="2504" y="677"/>
                  </a:lnTo>
                  <a:lnTo>
                    <a:pt x="2502" y="653"/>
                  </a:lnTo>
                  <a:lnTo>
                    <a:pt x="2490" y="637"/>
                  </a:lnTo>
                  <a:lnTo>
                    <a:pt x="2469" y="620"/>
                  </a:lnTo>
                  <a:lnTo>
                    <a:pt x="2449" y="604"/>
                  </a:lnTo>
                  <a:lnTo>
                    <a:pt x="2425" y="587"/>
                  </a:lnTo>
                  <a:lnTo>
                    <a:pt x="2401" y="566"/>
                  </a:lnTo>
                  <a:lnTo>
                    <a:pt x="2373" y="543"/>
                  </a:lnTo>
                  <a:lnTo>
                    <a:pt x="2350" y="520"/>
                  </a:lnTo>
                  <a:lnTo>
                    <a:pt x="2322" y="497"/>
                  </a:lnTo>
                  <a:lnTo>
                    <a:pt x="2292" y="472"/>
                  </a:lnTo>
                  <a:lnTo>
                    <a:pt x="2260" y="447"/>
                  </a:lnTo>
                  <a:lnTo>
                    <a:pt x="2232" y="423"/>
                  </a:lnTo>
                  <a:lnTo>
                    <a:pt x="2200" y="400"/>
                  </a:lnTo>
                  <a:lnTo>
                    <a:pt x="2169" y="375"/>
                  </a:lnTo>
                  <a:lnTo>
                    <a:pt x="2137" y="351"/>
                  </a:lnTo>
                  <a:lnTo>
                    <a:pt x="2109" y="331"/>
                  </a:lnTo>
                  <a:lnTo>
                    <a:pt x="2077" y="310"/>
                  </a:lnTo>
                  <a:lnTo>
                    <a:pt x="2050" y="294"/>
                  </a:lnTo>
                  <a:lnTo>
                    <a:pt x="2022" y="279"/>
                  </a:lnTo>
                  <a:lnTo>
                    <a:pt x="1996" y="265"/>
                  </a:lnTo>
                  <a:lnTo>
                    <a:pt x="1969" y="258"/>
                  </a:lnTo>
                  <a:lnTo>
                    <a:pt x="1951" y="254"/>
                  </a:lnTo>
                  <a:lnTo>
                    <a:pt x="1931" y="250"/>
                  </a:lnTo>
                  <a:lnTo>
                    <a:pt x="1916" y="248"/>
                  </a:lnTo>
                  <a:lnTo>
                    <a:pt x="1900" y="250"/>
                  </a:lnTo>
                  <a:lnTo>
                    <a:pt x="1885" y="256"/>
                  </a:lnTo>
                  <a:lnTo>
                    <a:pt x="1868" y="259"/>
                  </a:lnTo>
                  <a:lnTo>
                    <a:pt x="1854" y="264"/>
                  </a:lnTo>
                  <a:lnTo>
                    <a:pt x="1837" y="271"/>
                  </a:lnTo>
                  <a:lnTo>
                    <a:pt x="1822" y="279"/>
                  </a:lnTo>
                  <a:lnTo>
                    <a:pt x="1807" y="286"/>
                  </a:lnTo>
                  <a:lnTo>
                    <a:pt x="1795" y="290"/>
                  </a:lnTo>
                  <a:lnTo>
                    <a:pt x="1780" y="297"/>
                  </a:lnTo>
                  <a:lnTo>
                    <a:pt x="1766" y="304"/>
                  </a:lnTo>
                  <a:lnTo>
                    <a:pt x="1753" y="308"/>
                  </a:lnTo>
                  <a:lnTo>
                    <a:pt x="1739" y="310"/>
                  </a:lnTo>
                  <a:lnTo>
                    <a:pt x="1727" y="311"/>
                  </a:lnTo>
                  <a:lnTo>
                    <a:pt x="1716" y="313"/>
                  </a:lnTo>
                  <a:lnTo>
                    <a:pt x="1704" y="309"/>
                  </a:lnTo>
                  <a:lnTo>
                    <a:pt x="1696" y="304"/>
                  </a:lnTo>
                  <a:lnTo>
                    <a:pt x="1686" y="296"/>
                  </a:lnTo>
                  <a:lnTo>
                    <a:pt x="1681" y="288"/>
                  </a:lnTo>
                  <a:lnTo>
                    <a:pt x="1668" y="271"/>
                  </a:lnTo>
                  <a:lnTo>
                    <a:pt x="1661" y="255"/>
                  </a:lnTo>
                  <a:lnTo>
                    <a:pt x="1648" y="237"/>
                  </a:lnTo>
                  <a:lnTo>
                    <a:pt x="1641" y="219"/>
                  </a:lnTo>
                  <a:lnTo>
                    <a:pt x="1630" y="201"/>
                  </a:lnTo>
                  <a:lnTo>
                    <a:pt x="1622" y="184"/>
                  </a:lnTo>
                  <a:lnTo>
                    <a:pt x="1612" y="166"/>
                  </a:lnTo>
                  <a:lnTo>
                    <a:pt x="1604" y="146"/>
                  </a:lnTo>
                  <a:lnTo>
                    <a:pt x="1592" y="127"/>
                  </a:lnTo>
                  <a:lnTo>
                    <a:pt x="1584" y="109"/>
                  </a:lnTo>
                  <a:lnTo>
                    <a:pt x="1571" y="93"/>
                  </a:lnTo>
                  <a:lnTo>
                    <a:pt x="1562" y="79"/>
                  </a:lnTo>
                  <a:lnTo>
                    <a:pt x="1549" y="62"/>
                  </a:lnTo>
                  <a:lnTo>
                    <a:pt x="1539" y="47"/>
                  </a:lnTo>
                  <a:lnTo>
                    <a:pt x="1525" y="37"/>
                  </a:lnTo>
                  <a:lnTo>
                    <a:pt x="1513" y="25"/>
                  </a:lnTo>
                  <a:lnTo>
                    <a:pt x="1497" y="16"/>
                  </a:lnTo>
                  <a:lnTo>
                    <a:pt x="1483" y="8"/>
                  </a:lnTo>
                  <a:lnTo>
                    <a:pt x="1467" y="3"/>
                  </a:lnTo>
                  <a:lnTo>
                    <a:pt x="1453" y="3"/>
                  </a:lnTo>
                  <a:lnTo>
                    <a:pt x="1425" y="0"/>
                  </a:lnTo>
                  <a:lnTo>
                    <a:pt x="1402" y="1"/>
                  </a:lnTo>
                  <a:lnTo>
                    <a:pt x="1380" y="4"/>
                  </a:lnTo>
                  <a:lnTo>
                    <a:pt x="1362" y="11"/>
                  </a:lnTo>
                  <a:lnTo>
                    <a:pt x="1342" y="18"/>
                  </a:lnTo>
                  <a:lnTo>
                    <a:pt x="1324" y="28"/>
                  </a:lnTo>
                  <a:lnTo>
                    <a:pt x="1304" y="37"/>
                  </a:lnTo>
                  <a:lnTo>
                    <a:pt x="1289" y="49"/>
                  </a:lnTo>
                  <a:lnTo>
                    <a:pt x="1269" y="59"/>
                  </a:lnTo>
                  <a:lnTo>
                    <a:pt x="1252" y="72"/>
                  </a:lnTo>
                  <a:lnTo>
                    <a:pt x="1234" y="85"/>
                  </a:lnTo>
                  <a:lnTo>
                    <a:pt x="1216" y="99"/>
                  </a:lnTo>
                  <a:lnTo>
                    <a:pt x="1195" y="112"/>
                  </a:lnTo>
                  <a:lnTo>
                    <a:pt x="1175" y="124"/>
                  </a:lnTo>
                  <a:lnTo>
                    <a:pt x="1152" y="134"/>
                  </a:lnTo>
                  <a:lnTo>
                    <a:pt x="1128" y="143"/>
                  </a:lnTo>
                  <a:lnTo>
                    <a:pt x="1101" y="152"/>
                  </a:lnTo>
                  <a:lnTo>
                    <a:pt x="1073" y="159"/>
                  </a:lnTo>
                  <a:lnTo>
                    <a:pt x="1042" y="166"/>
                  </a:lnTo>
                  <a:lnTo>
                    <a:pt x="1012" y="171"/>
                  </a:lnTo>
                  <a:lnTo>
                    <a:pt x="991" y="168"/>
                  </a:lnTo>
                  <a:lnTo>
                    <a:pt x="971" y="167"/>
                  </a:lnTo>
                  <a:lnTo>
                    <a:pt x="951" y="166"/>
                  </a:lnTo>
                  <a:lnTo>
                    <a:pt x="932" y="162"/>
                  </a:lnTo>
                  <a:lnTo>
                    <a:pt x="912" y="158"/>
                  </a:lnTo>
                  <a:lnTo>
                    <a:pt x="891" y="154"/>
                  </a:lnTo>
                  <a:lnTo>
                    <a:pt x="869" y="149"/>
                  </a:lnTo>
                  <a:lnTo>
                    <a:pt x="848" y="143"/>
                  </a:lnTo>
                  <a:lnTo>
                    <a:pt x="826" y="137"/>
                  </a:lnTo>
                  <a:lnTo>
                    <a:pt x="806" y="134"/>
                  </a:lnTo>
                  <a:lnTo>
                    <a:pt x="785" y="129"/>
                  </a:lnTo>
                  <a:lnTo>
                    <a:pt x="764" y="127"/>
                  </a:lnTo>
                  <a:lnTo>
                    <a:pt x="743" y="125"/>
                  </a:lnTo>
                  <a:lnTo>
                    <a:pt x="723" y="122"/>
                  </a:lnTo>
                  <a:lnTo>
                    <a:pt x="704" y="121"/>
                  </a:lnTo>
                  <a:lnTo>
                    <a:pt x="687" y="125"/>
                  </a:lnTo>
                  <a:lnTo>
                    <a:pt x="669" y="127"/>
                  </a:lnTo>
                  <a:lnTo>
                    <a:pt x="652" y="131"/>
                  </a:lnTo>
                  <a:lnTo>
                    <a:pt x="638" y="139"/>
                  </a:lnTo>
                  <a:lnTo>
                    <a:pt x="625" y="151"/>
                  </a:lnTo>
                  <a:lnTo>
                    <a:pt x="616" y="156"/>
                  </a:lnTo>
                  <a:lnTo>
                    <a:pt x="609" y="164"/>
                  </a:lnTo>
                  <a:lnTo>
                    <a:pt x="603" y="173"/>
                  </a:lnTo>
                  <a:lnTo>
                    <a:pt x="600" y="183"/>
                  </a:lnTo>
                  <a:lnTo>
                    <a:pt x="597" y="193"/>
                  </a:lnTo>
                  <a:lnTo>
                    <a:pt x="599" y="205"/>
                  </a:lnTo>
                  <a:lnTo>
                    <a:pt x="597" y="217"/>
                  </a:lnTo>
                  <a:lnTo>
                    <a:pt x="597" y="229"/>
                  </a:lnTo>
                  <a:lnTo>
                    <a:pt x="599" y="242"/>
                  </a:lnTo>
                  <a:lnTo>
                    <a:pt x="600" y="252"/>
                  </a:lnTo>
                  <a:lnTo>
                    <a:pt x="600" y="264"/>
                  </a:lnTo>
                  <a:lnTo>
                    <a:pt x="603" y="280"/>
                  </a:lnTo>
                  <a:lnTo>
                    <a:pt x="603" y="289"/>
                  </a:lnTo>
                  <a:lnTo>
                    <a:pt x="604" y="302"/>
                  </a:lnTo>
                  <a:lnTo>
                    <a:pt x="603" y="314"/>
                  </a:lnTo>
                  <a:lnTo>
                    <a:pt x="602" y="326"/>
                  </a:lnTo>
                  <a:lnTo>
                    <a:pt x="599" y="336"/>
                  </a:lnTo>
                  <a:lnTo>
                    <a:pt x="597" y="348"/>
                  </a:lnTo>
                  <a:lnTo>
                    <a:pt x="590" y="357"/>
                  </a:lnTo>
                  <a:lnTo>
                    <a:pt x="588" y="368"/>
                  </a:lnTo>
                  <a:lnTo>
                    <a:pt x="582" y="367"/>
                  </a:lnTo>
                  <a:lnTo>
                    <a:pt x="581" y="365"/>
                  </a:lnTo>
                  <a:lnTo>
                    <a:pt x="574" y="365"/>
                  </a:lnTo>
                  <a:lnTo>
                    <a:pt x="567" y="363"/>
                  </a:lnTo>
                  <a:lnTo>
                    <a:pt x="558" y="364"/>
                  </a:lnTo>
                  <a:lnTo>
                    <a:pt x="547" y="364"/>
                  </a:lnTo>
                  <a:lnTo>
                    <a:pt x="536" y="361"/>
                  </a:lnTo>
                  <a:lnTo>
                    <a:pt x="523" y="364"/>
                  </a:lnTo>
                  <a:lnTo>
                    <a:pt x="511" y="363"/>
                  </a:lnTo>
                  <a:lnTo>
                    <a:pt x="499" y="363"/>
                  </a:lnTo>
                  <a:lnTo>
                    <a:pt x="485" y="363"/>
                  </a:lnTo>
                  <a:lnTo>
                    <a:pt x="471" y="361"/>
                  </a:lnTo>
                  <a:lnTo>
                    <a:pt x="460" y="365"/>
                  </a:lnTo>
                  <a:lnTo>
                    <a:pt x="448" y="367"/>
                  </a:lnTo>
                  <a:lnTo>
                    <a:pt x="436" y="368"/>
                  </a:lnTo>
                  <a:lnTo>
                    <a:pt x="428" y="371"/>
                  </a:lnTo>
                  <a:lnTo>
                    <a:pt x="417" y="375"/>
                  </a:lnTo>
                  <a:lnTo>
                    <a:pt x="411" y="378"/>
                  </a:lnTo>
                  <a:lnTo>
                    <a:pt x="406" y="384"/>
                  </a:lnTo>
                  <a:lnTo>
                    <a:pt x="406" y="392"/>
                  </a:lnTo>
                  <a:lnTo>
                    <a:pt x="400" y="400"/>
                  </a:lnTo>
                  <a:lnTo>
                    <a:pt x="399" y="410"/>
                  </a:lnTo>
                  <a:lnTo>
                    <a:pt x="397" y="421"/>
                  </a:lnTo>
                  <a:lnTo>
                    <a:pt x="399" y="432"/>
                  </a:lnTo>
                  <a:lnTo>
                    <a:pt x="400" y="443"/>
                  </a:lnTo>
                  <a:lnTo>
                    <a:pt x="403" y="455"/>
                  </a:lnTo>
                  <a:lnTo>
                    <a:pt x="407" y="468"/>
                  </a:lnTo>
                  <a:lnTo>
                    <a:pt x="411" y="481"/>
                  </a:lnTo>
                  <a:lnTo>
                    <a:pt x="417" y="493"/>
                  </a:lnTo>
                  <a:lnTo>
                    <a:pt x="422" y="505"/>
                  </a:lnTo>
                  <a:lnTo>
                    <a:pt x="428" y="518"/>
                  </a:lnTo>
                  <a:lnTo>
                    <a:pt x="434" y="531"/>
                  </a:lnTo>
                  <a:lnTo>
                    <a:pt x="441" y="541"/>
                  </a:lnTo>
                  <a:lnTo>
                    <a:pt x="448" y="556"/>
                  </a:lnTo>
                  <a:lnTo>
                    <a:pt x="455" y="566"/>
                  </a:lnTo>
                  <a:lnTo>
                    <a:pt x="463" y="577"/>
                  </a:lnTo>
                  <a:lnTo>
                    <a:pt x="469" y="587"/>
                  </a:lnTo>
                  <a:lnTo>
                    <a:pt x="476" y="599"/>
                  </a:lnTo>
                  <a:lnTo>
                    <a:pt x="481" y="608"/>
                  </a:lnTo>
                  <a:lnTo>
                    <a:pt x="491" y="620"/>
                  </a:lnTo>
                  <a:lnTo>
                    <a:pt x="499" y="682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6" name="Freeform 12"/>
            <p:cNvSpPr>
              <a:spLocks/>
            </p:cNvSpPr>
            <p:nvPr/>
          </p:nvSpPr>
          <p:spPr bwMode="auto">
            <a:xfrm rot="5400000">
              <a:off x="2003" y="806"/>
              <a:ext cx="271" cy="191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09" y="182"/>
                </a:cxn>
                <a:cxn ang="0">
                  <a:pos x="122" y="239"/>
                </a:cxn>
                <a:cxn ang="0">
                  <a:pos x="171" y="377"/>
                </a:cxn>
                <a:cxn ang="0">
                  <a:pos x="365" y="571"/>
                </a:cxn>
                <a:cxn ang="0">
                  <a:pos x="620" y="548"/>
                </a:cxn>
                <a:cxn ang="0">
                  <a:pos x="669" y="628"/>
                </a:cxn>
                <a:cxn ang="0">
                  <a:pos x="730" y="696"/>
                </a:cxn>
                <a:cxn ang="0">
                  <a:pos x="814" y="720"/>
                </a:cxn>
                <a:cxn ang="0">
                  <a:pos x="656" y="742"/>
                </a:cxn>
                <a:cxn ang="0">
                  <a:pos x="547" y="708"/>
                </a:cxn>
                <a:cxn ang="0">
                  <a:pos x="255" y="686"/>
                </a:cxn>
                <a:cxn ang="0">
                  <a:pos x="109" y="742"/>
                </a:cxn>
                <a:cxn ang="0">
                  <a:pos x="0" y="765"/>
                </a:cxn>
                <a:cxn ang="0">
                  <a:pos x="158" y="662"/>
                </a:cxn>
                <a:cxn ang="0">
                  <a:pos x="243" y="594"/>
                </a:cxn>
                <a:cxn ang="0">
                  <a:pos x="145" y="514"/>
                </a:cxn>
                <a:cxn ang="0">
                  <a:pos x="60" y="343"/>
                </a:cxn>
                <a:cxn ang="0">
                  <a:pos x="73" y="171"/>
                </a:cxn>
                <a:cxn ang="0">
                  <a:pos x="158" y="0"/>
                </a:cxn>
              </a:cxnLst>
              <a:rect l="0" t="0" r="r" b="b"/>
              <a:pathLst>
                <a:path w="814" h="765">
                  <a:moveTo>
                    <a:pt x="158" y="0"/>
                  </a:moveTo>
                  <a:lnTo>
                    <a:pt x="109" y="182"/>
                  </a:lnTo>
                  <a:lnTo>
                    <a:pt x="122" y="239"/>
                  </a:lnTo>
                  <a:lnTo>
                    <a:pt x="171" y="377"/>
                  </a:lnTo>
                  <a:lnTo>
                    <a:pt x="365" y="571"/>
                  </a:lnTo>
                  <a:lnTo>
                    <a:pt x="620" y="548"/>
                  </a:lnTo>
                  <a:lnTo>
                    <a:pt x="669" y="628"/>
                  </a:lnTo>
                  <a:lnTo>
                    <a:pt x="730" y="696"/>
                  </a:lnTo>
                  <a:lnTo>
                    <a:pt x="814" y="720"/>
                  </a:lnTo>
                  <a:lnTo>
                    <a:pt x="656" y="742"/>
                  </a:lnTo>
                  <a:lnTo>
                    <a:pt x="547" y="708"/>
                  </a:lnTo>
                  <a:lnTo>
                    <a:pt x="255" y="686"/>
                  </a:lnTo>
                  <a:lnTo>
                    <a:pt x="109" y="742"/>
                  </a:lnTo>
                  <a:lnTo>
                    <a:pt x="0" y="765"/>
                  </a:lnTo>
                  <a:lnTo>
                    <a:pt x="158" y="662"/>
                  </a:lnTo>
                  <a:lnTo>
                    <a:pt x="243" y="594"/>
                  </a:lnTo>
                  <a:lnTo>
                    <a:pt x="145" y="514"/>
                  </a:lnTo>
                  <a:lnTo>
                    <a:pt x="60" y="343"/>
                  </a:lnTo>
                  <a:lnTo>
                    <a:pt x="73" y="17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7" name="Freeform 13"/>
            <p:cNvSpPr>
              <a:spLocks/>
            </p:cNvSpPr>
            <p:nvPr/>
          </p:nvSpPr>
          <p:spPr bwMode="auto">
            <a:xfrm rot="5400000">
              <a:off x="2104" y="1003"/>
              <a:ext cx="316" cy="74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147" y="115"/>
                </a:cxn>
                <a:cxn ang="0">
                  <a:pos x="365" y="46"/>
                </a:cxn>
                <a:cxn ang="0">
                  <a:pos x="510" y="0"/>
                </a:cxn>
                <a:cxn ang="0">
                  <a:pos x="608" y="12"/>
                </a:cxn>
                <a:cxn ang="0">
                  <a:pos x="706" y="57"/>
                </a:cxn>
                <a:cxn ang="0">
                  <a:pos x="816" y="91"/>
                </a:cxn>
                <a:cxn ang="0">
                  <a:pos x="948" y="115"/>
                </a:cxn>
                <a:cxn ang="0">
                  <a:pos x="888" y="183"/>
                </a:cxn>
                <a:cxn ang="0">
                  <a:pos x="816" y="229"/>
                </a:cxn>
                <a:cxn ang="0">
                  <a:pos x="657" y="239"/>
                </a:cxn>
                <a:cxn ang="0">
                  <a:pos x="559" y="239"/>
                </a:cxn>
                <a:cxn ang="0">
                  <a:pos x="450" y="297"/>
                </a:cxn>
                <a:cxn ang="0">
                  <a:pos x="401" y="297"/>
                </a:cxn>
                <a:cxn ang="0">
                  <a:pos x="268" y="263"/>
                </a:cxn>
                <a:cxn ang="0">
                  <a:pos x="134" y="239"/>
                </a:cxn>
                <a:cxn ang="0">
                  <a:pos x="12" y="239"/>
                </a:cxn>
                <a:cxn ang="0">
                  <a:pos x="0" y="195"/>
                </a:cxn>
                <a:cxn ang="0">
                  <a:pos x="0" y="183"/>
                </a:cxn>
              </a:cxnLst>
              <a:rect l="0" t="0" r="r" b="b"/>
              <a:pathLst>
                <a:path w="948" h="297">
                  <a:moveTo>
                    <a:pt x="0" y="183"/>
                  </a:moveTo>
                  <a:lnTo>
                    <a:pt x="147" y="115"/>
                  </a:lnTo>
                  <a:lnTo>
                    <a:pt x="365" y="46"/>
                  </a:lnTo>
                  <a:lnTo>
                    <a:pt x="510" y="0"/>
                  </a:lnTo>
                  <a:lnTo>
                    <a:pt x="608" y="12"/>
                  </a:lnTo>
                  <a:lnTo>
                    <a:pt x="706" y="57"/>
                  </a:lnTo>
                  <a:lnTo>
                    <a:pt x="816" y="91"/>
                  </a:lnTo>
                  <a:lnTo>
                    <a:pt x="948" y="115"/>
                  </a:lnTo>
                  <a:lnTo>
                    <a:pt x="888" y="183"/>
                  </a:lnTo>
                  <a:lnTo>
                    <a:pt x="816" y="229"/>
                  </a:lnTo>
                  <a:lnTo>
                    <a:pt x="657" y="239"/>
                  </a:lnTo>
                  <a:lnTo>
                    <a:pt x="559" y="239"/>
                  </a:lnTo>
                  <a:lnTo>
                    <a:pt x="450" y="297"/>
                  </a:lnTo>
                  <a:lnTo>
                    <a:pt x="401" y="297"/>
                  </a:lnTo>
                  <a:lnTo>
                    <a:pt x="268" y="263"/>
                  </a:lnTo>
                  <a:lnTo>
                    <a:pt x="134" y="239"/>
                  </a:lnTo>
                  <a:lnTo>
                    <a:pt x="12" y="239"/>
                  </a:lnTo>
                  <a:lnTo>
                    <a:pt x="0" y="19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8" name="Freeform 14"/>
            <p:cNvSpPr>
              <a:spLocks/>
            </p:cNvSpPr>
            <p:nvPr/>
          </p:nvSpPr>
          <p:spPr bwMode="auto">
            <a:xfrm rot="5400000">
              <a:off x="2327" y="837"/>
              <a:ext cx="219" cy="135"/>
            </a:xfrm>
            <a:custGeom>
              <a:avLst/>
              <a:gdLst/>
              <a:ahLst/>
              <a:cxnLst>
                <a:cxn ang="0">
                  <a:pos x="37" y="515"/>
                </a:cxn>
                <a:cxn ang="0">
                  <a:pos x="147" y="377"/>
                </a:cxn>
                <a:cxn ang="0">
                  <a:pos x="292" y="298"/>
                </a:cxn>
                <a:cxn ang="0">
                  <a:pos x="426" y="252"/>
                </a:cxn>
                <a:cxn ang="0">
                  <a:pos x="536" y="206"/>
                </a:cxn>
                <a:cxn ang="0">
                  <a:pos x="657" y="80"/>
                </a:cxn>
                <a:cxn ang="0">
                  <a:pos x="634" y="0"/>
                </a:cxn>
                <a:cxn ang="0">
                  <a:pos x="548" y="0"/>
                </a:cxn>
                <a:cxn ang="0">
                  <a:pos x="585" y="69"/>
                </a:cxn>
                <a:cxn ang="0">
                  <a:pos x="523" y="103"/>
                </a:cxn>
                <a:cxn ang="0">
                  <a:pos x="439" y="92"/>
                </a:cxn>
                <a:cxn ang="0">
                  <a:pos x="365" y="138"/>
                </a:cxn>
                <a:cxn ang="0">
                  <a:pos x="341" y="184"/>
                </a:cxn>
                <a:cxn ang="0">
                  <a:pos x="219" y="240"/>
                </a:cxn>
                <a:cxn ang="0">
                  <a:pos x="147" y="308"/>
                </a:cxn>
                <a:cxn ang="0">
                  <a:pos x="61" y="389"/>
                </a:cxn>
                <a:cxn ang="0">
                  <a:pos x="0" y="537"/>
                </a:cxn>
                <a:cxn ang="0">
                  <a:pos x="37" y="515"/>
                </a:cxn>
              </a:cxnLst>
              <a:rect l="0" t="0" r="r" b="b"/>
              <a:pathLst>
                <a:path w="657" h="537">
                  <a:moveTo>
                    <a:pt x="37" y="515"/>
                  </a:moveTo>
                  <a:lnTo>
                    <a:pt x="147" y="377"/>
                  </a:lnTo>
                  <a:lnTo>
                    <a:pt x="292" y="298"/>
                  </a:lnTo>
                  <a:lnTo>
                    <a:pt x="426" y="252"/>
                  </a:lnTo>
                  <a:lnTo>
                    <a:pt x="536" y="206"/>
                  </a:lnTo>
                  <a:lnTo>
                    <a:pt x="657" y="80"/>
                  </a:lnTo>
                  <a:lnTo>
                    <a:pt x="634" y="0"/>
                  </a:lnTo>
                  <a:lnTo>
                    <a:pt x="548" y="0"/>
                  </a:lnTo>
                  <a:lnTo>
                    <a:pt x="585" y="69"/>
                  </a:lnTo>
                  <a:lnTo>
                    <a:pt x="523" y="103"/>
                  </a:lnTo>
                  <a:lnTo>
                    <a:pt x="439" y="92"/>
                  </a:lnTo>
                  <a:lnTo>
                    <a:pt x="365" y="138"/>
                  </a:lnTo>
                  <a:lnTo>
                    <a:pt x="341" y="184"/>
                  </a:lnTo>
                  <a:lnTo>
                    <a:pt x="219" y="240"/>
                  </a:lnTo>
                  <a:lnTo>
                    <a:pt x="147" y="308"/>
                  </a:lnTo>
                  <a:lnTo>
                    <a:pt x="61" y="389"/>
                  </a:lnTo>
                  <a:lnTo>
                    <a:pt x="0" y="537"/>
                  </a:lnTo>
                  <a:lnTo>
                    <a:pt x="37" y="515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59" name="Freeform 15"/>
            <p:cNvSpPr>
              <a:spLocks/>
            </p:cNvSpPr>
            <p:nvPr/>
          </p:nvSpPr>
          <p:spPr bwMode="auto">
            <a:xfrm rot="5400000">
              <a:off x="2384" y="900"/>
              <a:ext cx="219" cy="191"/>
            </a:xfrm>
            <a:custGeom>
              <a:avLst/>
              <a:gdLst/>
              <a:ahLst/>
              <a:cxnLst>
                <a:cxn ang="0">
                  <a:pos x="147" y="331"/>
                </a:cxn>
                <a:cxn ang="0">
                  <a:pos x="329" y="319"/>
                </a:cxn>
                <a:cxn ang="0">
                  <a:pos x="389" y="377"/>
                </a:cxn>
                <a:cxn ang="0">
                  <a:pos x="389" y="548"/>
                </a:cxn>
                <a:cxn ang="0">
                  <a:pos x="305" y="720"/>
                </a:cxn>
                <a:cxn ang="0">
                  <a:pos x="269" y="765"/>
                </a:cxn>
                <a:cxn ang="0">
                  <a:pos x="427" y="650"/>
                </a:cxn>
                <a:cxn ang="0">
                  <a:pos x="511" y="616"/>
                </a:cxn>
                <a:cxn ang="0">
                  <a:pos x="609" y="572"/>
                </a:cxn>
                <a:cxn ang="0">
                  <a:pos x="658" y="480"/>
                </a:cxn>
                <a:cxn ang="0">
                  <a:pos x="585" y="411"/>
                </a:cxn>
                <a:cxn ang="0">
                  <a:pos x="549" y="319"/>
                </a:cxn>
                <a:cxn ang="0">
                  <a:pos x="597" y="251"/>
                </a:cxn>
                <a:cxn ang="0">
                  <a:pos x="511" y="194"/>
                </a:cxn>
                <a:cxn ang="0">
                  <a:pos x="500" y="148"/>
                </a:cxn>
                <a:cxn ang="0">
                  <a:pos x="585" y="10"/>
                </a:cxn>
                <a:cxn ang="0">
                  <a:pos x="549" y="0"/>
                </a:cxn>
                <a:cxn ang="0">
                  <a:pos x="451" y="56"/>
                </a:cxn>
                <a:cxn ang="0">
                  <a:pos x="451" y="125"/>
                </a:cxn>
                <a:cxn ang="0">
                  <a:pos x="402" y="171"/>
                </a:cxn>
                <a:cxn ang="0">
                  <a:pos x="378" y="102"/>
                </a:cxn>
                <a:cxn ang="0">
                  <a:pos x="317" y="125"/>
                </a:cxn>
                <a:cxn ang="0">
                  <a:pos x="280" y="160"/>
                </a:cxn>
                <a:cxn ang="0">
                  <a:pos x="220" y="217"/>
                </a:cxn>
                <a:cxn ang="0">
                  <a:pos x="147" y="273"/>
                </a:cxn>
                <a:cxn ang="0">
                  <a:pos x="49" y="343"/>
                </a:cxn>
                <a:cxn ang="0">
                  <a:pos x="0" y="343"/>
                </a:cxn>
                <a:cxn ang="0">
                  <a:pos x="147" y="331"/>
                </a:cxn>
              </a:cxnLst>
              <a:rect l="0" t="0" r="r" b="b"/>
              <a:pathLst>
                <a:path w="658" h="765">
                  <a:moveTo>
                    <a:pt x="147" y="331"/>
                  </a:moveTo>
                  <a:lnTo>
                    <a:pt x="329" y="319"/>
                  </a:lnTo>
                  <a:lnTo>
                    <a:pt x="389" y="377"/>
                  </a:lnTo>
                  <a:lnTo>
                    <a:pt x="389" y="548"/>
                  </a:lnTo>
                  <a:lnTo>
                    <a:pt x="305" y="720"/>
                  </a:lnTo>
                  <a:lnTo>
                    <a:pt x="269" y="765"/>
                  </a:lnTo>
                  <a:lnTo>
                    <a:pt x="427" y="650"/>
                  </a:lnTo>
                  <a:lnTo>
                    <a:pt x="511" y="616"/>
                  </a:lnTo>
                  <a:lnTo>
                    <a:pt x="609" y="572"/>
                  </a:lnTo>
                  <a:lnTo>
                    <a:pt x="658" y="480"/>
                  </a:lnTo>
                  <a:lnTo>
                    <a:pt x="585" y="411"/>
                  </a:lnTo>
                  <a:lnTo>
                    <a:pt x="549" y="319"/>
                  </a:lnTo>
                  <a:lnTo>
                    <a:pt x="597" y="251"/>
                  </a:lnTo>
                  <a:lnTo>
                    <a:pt x="511" y="194"/>
                  </a:lnTo>
                  <a:lnTo>
                    <a:pt x="500" y="148"/>
                  </a:lnTo>
                  <a:lnTo>
                    <a:pt x="585" y="10"/>
                  </a:lnTo>
                  <a:lnTo>
                    <a:pt x="549" y="0"/>
                  </a:lnTo>
                  <a:lnTo>
                    <a:pt x="451" y="56"/>
                  </a:lnTo>
                  <a:lnTo>
                    <a:pt x="451" y="125"/>
                  </a:lnTo>
                  <a:lnTo>
                    <a:pt x="402" y="171"/>
                  </a:lnTo>
                  <a:lnTo>
                    <a:pt x="378" y="102"/>
                  </a:lnTo>
                  <a:lnTo>
                    <a:pt x="317" y="125"/>
                  </a:lnTo>
                  <a:lnTo>
                    <a:pt x="280" y="160"/>
                  </a:lnTo>
                  <a:lnTo>
                    <a:pt x="220" y="217"/>
                  </a:lnTo>
                  <a:lnTo>
                    <a:pt x="147" y="273"/>
                  </a:lnTo>
                  <a:lnTo>
                    <a:pt x="49" y="343"/>
                  </a:lnTo>
                  <a:lnTo>
                    <a:pt x="0" y="343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0" name="Freeform 16"/>
            <p:cNvSpPr>
              <a:spLocks/>
            </p:cNvSpPr>
            <p:nvPr/>
          </p:nvSpPr>
          <p:spPr bwMode="auto">
            <a:xfrm rot="5400000">
              <a:off x="2396" y="712"/>
              <a:ext cx="110" cy="137"/>
            </a:xfrm>
            <a:custGeom>
              <a:avLst/>
              <a:gdLst/>
              <a:ahLst/>
              <a:cxnLst>
                <a:cxn ang="0">
                  <a:pos x="292" y="12"/>
                </a:cxn>
                <a:cxn ang="0">
                  <a:pos x="158" y="126"/>
                </a:cxn>
                <a:cxn ang="0">
                  <a:pos x="134" y="274"/>
                </a:cxn>
                <a:cxn ang="0">
                  <a:pos x="170" y="331"/>
                </a:cxn>
                <a:cxn ang="0">
                  <a:pos x="110" y="491"/>
                </a:cxn>
                <a:cxn ang="0">
                  <a:pos x="12" y="548"/>
                </a:cxn>
                <a:cxn ang="0">
                  <a:pos x="85" y="365"/>
                </a:cxn>
                <a:cxn ang="0">
                  <a:pos x="0" y="331"/>
                </a:cxn>
                <a:cxn ang="0">
                  <a:pos x="49" y="274"/>
                </a:cxn>
                <a:cxn ang="0">
                  <a:pos x="158" y="102"/>
                </a:cxn>
                <a:cxn ang="0">
                  <a:pos x="36" y="22"/>
                </a:cxn>
                <a:cxn ang="0">
                  <a:pos x="134" y="46"/>
                </a:cxn>
                <a:cxn ang="0">
                  <a:pos x="256" y="12"/>
                </a:cxn>
                <a:cxn ang="0">
                  <a:pos x="329" y="0"/>
                </a:cxn>
                <a:cxn ang="0">
                  <a:pos x="292" y="12"/>
                </a:cxn>
              </a:cxnLst>
              <a:rect l="0" t="0" r="r" b="b"/>
              <a:pathLst>
                <a:path w="329" h="548">
                  <a:moveTo>
                    <a:pt x="292" y="12"/>
                  </a:moveTo>
                  <a:lnTo>
                    <a:pt x="158" y="126"/>
                  </a:lnTo>
                  <a:lnTo>
                    <a:pt x="134" y="274"/>
                  </a:lnTo>
                  <a:lnTo>
                    <a:pt x="170" y="331"/>
                  </a:lnTo>
                  <a:lnTo>
                    <a:pt x="110" y="491"/>
                  </a:lnTo>
                  <a:lnTo>
                    <a:pt x="12" y="548"/>
                  </a:lnTo>
                  <a:lnTo>
                    <a:pt x="85" y="365"/>
                  </a:lnTo>
                  <a:lnTo>
                    <a:pt x="0" y="331"/>
                  </a:lnTo>
                  <a:lnTo>
                    <a:pt x="49" y="274"/>
                  </a:lnTo>
                  <a:lnTo>
                    <a:pt x="158" y="102"/>
                  </a:lnTo>
                  <a:lnTo>
                    <a:pt x="36" y="22"/>
                  </a:lnTo>
                  <a:lnTo>
                    <a:pt x="134" y="46"/>
                  </a:lnTo>
                  <a:lnTo>
                    <a:pt x="256" y="12"/>
                  </a:lnTo>
                  <a:lnTo>
                    <a:pt x="329" y="0"/>
                  </a:lnTo>
                  <a:lnTo>
                    <a:pt x="292" y="12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1" name="Freeform 17"/>
            <p:cNvSpPr>
              <a:spLocks/>
            </p:cNvSpPr>
            <p:nvPr/>
          </p:nvSpPr>
          <p:spPr bwMode="auto">
            <a:xfrm rot="5400000">
              <a:off x="2096" y="692"/>
              <a:ext cx="73" cy="7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2" y="228"/>
                </a:cxn>
                <a:cxn ang="0">
                  <a:pos x="218" y="308"/>
                </a:cxn>
                <a:cxn ang="0">
                  <a:pos x="0" y="182"/>
                </a:cxn>
                <a:cxn ang="0">
                  <a:pos x="24" y="148"/>
                </a:cxn>
                <a:cxn ang="0">
                  <a:pos x="12" y="11"/>
                </a:cxn>
                <a:cxn ang="0">
                  <a:pos x="24" y="0"/>
                </a:cxn>
              </a:cxnLst>
              <a:rect l="0" t="0" r="r" b="b"/>
              <a:pathLst>
                <a:path w="218" h="308">
                  <a:moveTo>
                    <a:pt x="24" y="0"/>
                  </a:moveTo>
                  <a:lnTo>
                    <a:pt x="122" y="228"/>
                  </a:lnTo>
                  <a:lnTo>
                    <a:pt x="218" y="308"/>
                  </a:lnTo>
                  <a:lnTo>
                    <a:pt x="0" y="182"/>
                  </a:lnTo>
                  <a:lnTo>
                    <a:pt x="24" y="148"/>
                  </a:lnTo>
                  <a:lnTo>
                    <a:pt x="12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2" name="Freeform 18"/>
            <p:cNvSpPr>
              <a:spLocks/>
            </p:cNvSpPr>
            <p:nvPr/>
          </p:nvSpPr>
          <p:spPr bwMode="auto">
            <a:xfrm rot="5400000">
              <a:off x="2124" y="829"/>
              <a:ext cx="243" cy="68"/>
            </a:xfrm>
            <a:custGeom>
              <a:avLst/>
              <a:gdLst/>
              <a:ahLst/>
              <a:cxnLst>
                <a:cxn ang="0">
                  <a:pos x="60" y="104"/>
                </a:cxn>
                <a:cxn ang="0">
                  <a:pos x="207" y="127"/>
                </a:cxn>
                <a:cxn ang="0">
                  <a:pos x="316" y="35"/>
                </a:cxn>
                <a:cxn ang="0">
                  <a:pos x="328" y="0"/>
                </a:cxn>
                <a:cxn ang="0">
                  <a:pos x="340" y="127"/>
                </a:cxn>
                <a:cxn ang="0">
                  <a:pos x="487" y="173"/>
                </a:cxn>
                <a:cxn ang="0">
                  <a:pos x="657" y="138"/>
                </a:cxn>
                <a:cxn ang="0">
                  <a:pos x="729" y="70"/>
                </a:cxn>
                <a:cxn ang="0">
                  <a:pos x="682" y="195"/>
                </a:cxn>
                <a:cxn ang="0">
                  <a:pos x="511" y="263"/>
                </a:cxn>
                <a:cxn ang="0">
                  <a:pos x="365" y="275"/>
                </a:cxn>
                <a:cxn ang="0">
                  <a:pos x="244" y="229"/>
                </a:cxn>
                <a:cxn ang="0">
                  <a:pos x="182" y="184"/>
                </a:cxn>
                <a:cxn ang="0">
                  <a:pos x="86" y="229"/>
                </a:cxn>
                <a:cxn ang="0">
                  <a:pos x="0" y="184"/>
                </a:cxn>
                <a:cxn ang="0">
                  <a:pos x="24" y="58"/>
                </a:cxn>
                <a:cxn ang="0">
                  <a:pos x="60" y="104"/>
                </a:cxn>
              </a:cxnLst>
              <a:rect l="0" t="0" r="r" b="b"/>
              <a:pathLst>
                <a:path w="729" h="275">
                  <a:moveTo>
                    <a:pt x="60" y="104"/>
                  </a:moveTo>
                  <a:lnTo>
                    <a:pt x="207" y="127"/>
                  </a:lnTo>
                  <a:lnTo>
                    <a:pt x="316" y="35"/>
                  </a:lnTo>
                  <a:lnTo>
                    <a:pt x="328" y="0"/>
                  </a:lnTo>
                  <a:lnTo>
                    <a:pt x="340" y="127"/>
                  </a:lnTo>
                  <a:lnTo>
                    <a:pt x="487" y="173"/>
                  </a:lnTo>
                  <a:lnTo>
                    <a:pt x="657" y="138"/>
                  </a:lnTo>
                  <a:lnTo>
                    <a:pt x="729" y="70"/>
                  </a:lnTo>
                  <a:lnTo>
                    <a:pt x="682" y="195"/>
                  </a:lnTo>
                  <a:lnTo>
                    <a:pt x="511" y="263"/>
                  </a:lnTo>
                  <a:lnTo>
                    <a:pt x="365" y="275"/>
                  </a:lnTo>
                  <a:lnTo>
                    <a:pt x="244" y="229"/>
                  </a:lnTo>
                  <a:lnTo>
                    <a:pt x="182" y="184"/>
                  </a:lnTo>
                  <a:lnTo>
                    <a:pt x="86" y="229"/>
                  </a:lnTo>
                  <a:lnTo>
                    <a:pt x="0" y="184"/>
                  </a:lnTo>
                  <a:lnTo>
                    <a:pt x="24" y="58"/>
                  </a:lnTo>
                  <a:lnTo>
                    <a:pt x="60" y="104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3" name="Freeform 19"/>
            <p:cNvSpPr>
              <a:spLocks/>
            </p:cNvSpPr>
            <p:nvPr/>
          </p:nvSpPr>
          <p:spPr bwMode="auto">
            <a:xfrm rot="5400000">
              <a:off x="2278" y="797"/>
              <a:ext cx="41" cy="46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122" y="124"/>
                </a:cxn>
                <a:cxn ang="0">
                  <a:pos x="85" y="10"/>
                </a:cxn>
                <a:cxn ang="0">
                  <a:pos x="0" y="0"/>
                </a:cxn>
                <a:cxn ang="0">
                  <a:pos x="73" y="56"/>
                </a:cxn>
                <a:cxn ang="0">
                  <a:pos x="36" y="114"/>
                </a:cxn>
                <a:cxn ang="0">
                  <a:pos x="0" y="182"/>
                </a:cxn>
                <a:cxn ang="0">
                  <a:pos x="0" y="170"/>
                </a:cxn>
              </a:cxnLst>
              <a:rect l="0" t="0" r="r" b="b"/>
              <a:pathLst>
                <a:path w="122" h="182">
                  <a:moveTo>
                    <a:pt x="0" y="170"/>
                  </a:moveTo>
                  <a:lnTo>
                    <a:pt x="122" y="124"/>
                  </a:lnTo>
                  <a:lnTo>
                    <a:pt x="85" y="10"/>
                  </a:lnTo>
                  <a:lnTo>
                    <a:pt x="0" y="0"/>
                  </a:lnTo>
                  <a:lnTo>
                    <a:pt x="73" y="56"/>
                  </a:lnTo>
                  <a:lnTo>
                    <a:pt x="36" y="114"/>
                  </a:lnTo>
                  <a:lnTo>
                    <a:pt x="0" y="182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4" name="Freeform 20"/>
            <p:cNvSpPr>
              <a:spLocks/>
            </p:cNvSpPr>
            <p:nvPr/>
          </p:nvSpPr>
          <p:spPr bwMode="auto">
            <a:xfrm rot="5400000">
              <a:off x="2193" y="794"/>
              <a:ext cx="69" cy="38"/>
            </a:xfrm>
            <a:custGeom>
              <a:avLst/>
              <a:gdLst/>
              <a:ahLst/>
              <a:cxnLst>
                <a:cxn ang="0">
                  <a:pos x="60" y="58"/>
                </a:cxn>
                <a:cxn ang="0">
                  <a:pos x="121" y="114"/>
                </a:cxn>
                <a:cxn ang="0">
                  <a:pos x="206" y="102"/>
                </a:cxn>
                <a:cxn ang="0">
                  <a:pos x="84" y="148"/>
                </a:cxn>
                <a:cxn ang="0">
                  <a:pos x="0" y="58"/>
                </a:cxn>
                <a:cxn ang="0">
                  <a:pos x="84" y="0"/>
                </a:cxn>
                <a:cxn ang="0">
                  <a:pos x="60" y="58"/>
                </a:cxn>
              </a:cxnLst>
              <a:rect l="0" t="0" r="r" b="b"/>
              <a:pathLst>
                <a:path w="206" h="148">
                  <a:moveTo>
                    <a:pt x="60" y="58"/>
                  </a:moveTo>
                  <a:lnTo>
                    <a:pt x="121" y="114"/>
                  </a:lnTo>
                  <a:lnTo>
                    <a:pt x="206" y="102"/>
                  </a:lnTo>
                  <a:lnTo>
                    <a:pt x="84" y="148"/>
                  </a:lnTo>
                  <a:lnTo>
                    <a:pt x="0" y="58"/>
                  </a:lnTo>
                  <a:lnTo>
                    <a:pt x="84" y="0"/>
                  </a:lnTo>
                  <a:lnTo>
                    <a:pt x="6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5" name="Freeform 21"/>
            <p:cNvSpPr>
              <a:spLocks/>
            </p:cNvSpPr>
            <p:nvPr/>
          </p:nvSpPr>
          <p:spPr bwMode="auto">
            <a:xfrm rot="5400000">
              <a:off x="2013" y="1443"/>
              <a:ext cx="85" cy="80"/>
            </a:xfrm>
            <a:custGeom>
              <a:avLst/>
              <a:gdLst/>
              <a:ahLst/>
              <a:cxnLst>
                <a:cxn ang="0">
                  <a:pos x="96" y="68"/>
                </a:cxn>
                <a:cxn ang="0">
                  <a:pos x="255" y="0"/>
                </a:cxn>
                <a:cxn ang="0">
                  <a:pos x="182" y="80"/>
                </a:cxn>
                <a:cxn ang="0">
                  <a:pos x="158" y="263"/>
                </a:cxn>
                <a:cxn ang="0">
                  <a:pos x="158" y="319"/>
                </a:cxn>
                <a:cxn ang="0">
                  <a:pos x="133" y="102"/>
                </a:cxn>
                <a:cxn ang="0">
                  <a:pos x="85" y="92"/>
                </a:cxn>
                <a:cxn ang="0">
                  <a:pos x="0" y="46"/>
                </a:cxn>
                <a:cxn ang="0">
                  <a:pos x="96" y="68"/>
                </a:cxn>
              </a:cxnLst>
              <a:rect l="0" t="0" r="r" b="b"/>
              <a:pathLst>
                <a:path w="255" h="319">
                  <a:moveTo>
                    <a:pt x="96" y="68"/>
                  </a:moveTo>
                  <a:lnTo>
                    <a:pt x="255" y="0"/>
                  </a:lnTo>
                  <a:lnTo>
                    <a:pt x="182" y="80"/>
                  </a:lnTo>
                  <a:lnTo>
                    <a:pt x="158" y="263"/>
                  </a:lnTo>
                  <a:lnTo>
                    <a:pt x="158" y="319"/>
                  </a:lnTo>
                  <a:lnTo>
                    <a:pt x="133" y="102"/>
                  </a:lnTo>
                  <a:lnTo>
                    <a:pt x="85" y="92"/>
                  </a:lnTo>
                  <a:lnTo>
                    <a:pt x="0" y="46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6" name="Freeform 22"/>
            <p:cNvSpPr>
              <a:spLocks/>
            </p:cNvSpPr>
            <p:nvPr/>
          </p:nvSpPr>
          <p:spPr bwMode="auto">
            <a:xfrm rot="5400000">
              <a:off x="2158" y="1008"/>
              <a:ext cx="219" cy="37"/>
            </a:xfrm>
            <a:custGeom>
              <a:avLst/>
              <a:gdLst/>
              <a:ahLst/>
              <a:cxnLst>
                <a:cxn ang="0">
                  <a:pos x="84" y="45"/>
                </a:cxn>
                <a:cxn ang="0">
                  <a:pos x="231" y="0"/>
                </a:cxn>
                <a:cxn ang="0">
                  <a:pos x="413" y="0"/>
                </a:cxn>
                <a:cxn ang="0">
                  <a:pos x="584" y="79"/>
                </a:cxn>
                <a:cxn ang="0">
                  <a:pos x="657" y="114"/>
                </a:cxn>
                <a:cxn ang="0">
                  <a:pos x="499" y="79"/>
                </a:cxn>
                <a:cxn ang="0">
                  <a:pos x="389" y="45"/>
                </a:cxn>
                <a:cxn ang="0">
                  <a:pos x="499" y="137"/>
                </a:cxn>
                <a:cxn ang="0">
                  <a:pos x="353" y="68"/>
                </a:cxn>
                <a:cxn ang="0">
                  <a:pos x="353" y="148"/>
                </a:cxn>
                <a:cxn ang="0">
                  <a:pos x="304" y="45"/>
                </a:cxn>
                <a:cxn ang="0">
                  <a:pos x="195" y="148"/>
                </a:cxn>
                <a:cxn ang="0">
                  <a:pos x="280" y="45"/>
                </a:cxn>
                <a:cxn ang="0">
                  <a:pos x="110" y="114"/>
                </a:cxn>
                <a:cxn ang="0">
                  <a:pos x="231" y="34"/>
                </a:cxn>
                <a:cxn ang="0">
                  <a:pos x="12" y="102"/>
                </a:cxn>
                <a:cxn ang="0">
                  <a:pos x="182" y="45"/>
                </a:cxn>
                <a:cxn ang="0">
                  <a:pos x="0" y="102"/>
                </a:cxn>
                <a:cxn ang="0">
                  <a:pos x="84" y="45"/>
                </a:cxn>
              </a:cxnLst>
              <a:rect l="0" t="0" r="r" b="b"/>
              <a:pathLst>
                <a:path w="657" h="148">
                  <a:moveTo>
                    <a:pt x="84" y="45"/>
                  </a:moveTo>
                  <a:lnTo>
                    <a:pt x="231" y="0"/>
                  </a:lnTo>
                  <a:lnTo>
                    <a:pt x="413" y="0"/>
                  </a:lnTo>
                  <a:lnTo>
                    <a:pt x="584" y="79"/>
                  </a:lnTo>
                  <a:lnTo>
                    <a:pt x="657" y="114"/>
                  </a:lnTo>
                  <a:lnTo>
                    <a:pt x="499" y="79"/>
                  </a:lnTo>
                  <a:lnTo>
                    <a:pt x="389" y="45"/>
                  </a:lnTo>
                  <a:lnTo>
                    <a:pt x="499" y="137"/>
                  </a:lnTo>
                  <a:lnTo>
                    <a:pt x="353" y="68"/>
                  </a:lnTo>
                  <a:lnTo>
                    <a:pt x="353" y="148"/>
                  </a:lnTo>
                  <a:lnTo>
                    <a:pt x="304" y="45"/>
                  </a:lnTo>
                  <a:lnTo>
                    <a:pt x="195" y="148"/>
                  </a:lnTo>
                  <a:lnTo>
                    <a:pt x="280" y="45"/>
                  </a:lnTo>
                  <a:lnTo>
                    <a:pt x="110" y="114"/>
                  </a:lnTo>
                  <a:lnTo>
                    <a:pt x="231" y="34"/>
                  </a:lnTo>
                  <a:lnTo>
                    <a:pt x="12" y="102"/>
                  </a:lnTo>
                  <a:lnTo>
                    <a:pt x="182" y="45"/>
                  </a:lnTo>
                  <a:lnTo>
                    <a:pt x="0" y="102"/>
                  </a:lnTo>
                  <a:lnTo>
                    <a:pt x="84" y="4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7" name="Freeform 23"/>
            <p:cNvSpPr>
              <a:spLocks/>
            </p:cNvSpPr>
            <p:nvPr/>
          </p:nvSpPr>
          <p:spPr bwMode="auto">
            <a:xfrm rot="5400000">
              <a:off x="2422" y="945"/>
              <a:ext cx="110" cy="72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182" y="125"/>
                </a:cxn>
                <a:cxn ang="0">
                  <a:pos x="316" y="183"/>
                </a:cxn>
                <a:cxn ang="0">
                  <a:pos x="329" y="285"/>
                </a:cxn>
                <a:cxn ang="0">
                  <a:pos x="329" y="137"/>
                </a:cxn>
                <a:cxn ang="0">
                  <a:pos x="244" y="91"/>
                </a:cxn>
                <a:cxn ang="0">
                  <a:pos x="133" y="68"/>
                </a:cxn>
                <a:cxn ang="0">
                  <a:pos x="146" y="0"/>
                </a:cxn>
                <a:cxn ang="0">
                  <a:pos x="85" y="22"/>
                </a:cxn>
                <a:cxn ang="0">
                  <a:pos x="60" y="91"/>
                </a:cxn>
                <a:cxn ang="0">
                  <a:pos x="0" y="148"/>
                </a:cxn>
              </a:cxnLst>
              <a:rect l="0" t="0" r="r" b="b"/>
              <a:pathLst>
                <a:path w="329" h="285">
                  <a:moveTo>
                    <a:pt x="0" y="148"/>
                  </a:moveTo>
                  <a:lnTo>
                    <a:pt x="182" y="125"/>
                  </a:lnTo>
                  <a:lnTo>
                    <a:pt x="316" y="183"/>
                  </a:lnTo>
                  <a:lnTo>
                    <a:pt x="329" y="285"/>
                  </a:lnTo>
                  <a:lnTo>
                    <a:pt x="329" y="137"/>
                  </a:lnTo>
                  <a:lnTo>
                    <a:pt x="244" y="91"/>
                  </a:lnTo>
                  <a:lnTo>
                    <a:pt x="133" y="68"/>
                  </a:lnTo>
                  <a:lnTo>
                    <a:pt x="146" y="0"/>
                  </a:lnTo>
                  <a:lnTo>
                    <a:pt x="85" y="22"/>
                  </a:lnTo>
                  <a:lnTo>
                    <a:pt x="60" y="9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8" name="Freeform 24"/>
            <p:cNvSpPr>
              <a:spLocks/>
            </p:cNvSpPr>
            <p:nvPr/>
          </p:nvSpPr>
          <p:spPr bwMode="auto">
            <a:xfrm rot="5400000">
              <a:off x="2074" y="965"/>
              <a:ext cx="208" cy="29"/>
            </a:xfrm>
            <a:custGeom>
              <a:avLst/>
              <a:gdLst/>
              <a:ahLst/>
              <a:cxnLst>
                <a:cxn ang="0">
                  <a:pos x="98" y="58"/>
                </a:cxn>
                <a:cxn ang="0">
                  <a:pos x="306" y="58"/>
                </a:cxn>
                <a:cxn ang="0">
                  <a:pos x="438" y="114"/>
                </a:cxn>
                <a:cxn ang="0">
                  <a:pos x="511" y="104"/>
                </a:cxn>
                <a:cxn ang="0">
                  <a:pos x="622" y="69"/>
                </a:cxn>
                <a:cxn ang="0">
                  <a:pos x="511" y="92"/>
                </a:cxn>
                <a:cxn ang="0">
                  <a:pos x="391" y="23"/>
                </a:cxn>
                <a:cxn ang="0">
                  <a:pos x="280" y="0"/>
                </a:cxn>
                <a:cxn ang="0">
                  <a:pos x="122" y="23"/>
                </a:cxn>
                <a:cxn ang="0">
                  <a:pos x="0" y="69"/>
                </a:cxn>
                <a:cxn ang="0">
                  <a:pos x="98" y="58"/>
                </a:cxn>
              </a:cxnLst>
              <a:rect l="0" t="0" r="r" b="b"/>
              <a:pathLst>
                <a:path w="622" h="114">
                  <a:moveTo>
                    <a:pt x="98" y="58"/>
                  </a:moveTo>
                  <a:lnTo>
                    <a:pt x="306" y="58"/>
                  </a:lnTo>
                  <a:lnTo>
                    <a:pt x="438" y="114"/>
                  </a:lnTo>
                  <a:lnTo>
                    <a:pt x="511" y="104"/>
                  </a:lnTo>
                  <a:lnTo>
                    <a:pt x="622" y="69"/>
                  </a:lnTo>
                  <a:lnTo>
                    <a:pt x="511" y="92"/>
                  </a:lnTo>
                  <a:lnTo>
                    <a:pt x="391" y="23"/>
                  </a:lnTo>
                  <a:lnTo>
                    <a:pt x="280" y="0"/>
                  </a:lnTo>
                  <a:lnTo>
                    <a:pt x="122" y="23"/>
                  </a:lnTo>
                  <a:lnTo>
                    <a:pt x="0" y="69"/>
                  </a:lnTo>
                  <a:lnTo>
                    <a:pt x="98" y="5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69" name="Freeform 25"/>
            <p:cNvSpPr>
              <a:spLocks/>
            </p:cNvSpPr>
            <p:nvPr/>
          </p:nvSpPr>
          <p:spPr bwMode="auto">
            <a:xfrm rot="5400000">
              <a:off x="2126" y="888"/>
              <a:ext cx="105" cy="83"/>
            </a:xfrm>
            <a:custGeom>
              <a:avLst/>
              <a:gdLst/>
              <a:ahLst/>
              <a:cxnLst>
                <a:cxn ang="0">
                  <a:pos x="49" y="69"/>
                </a:cxn>
                <a:cxn ang="0">
                  <a:pos x="171" y="183"/>
                </a:cxn>
                <a:cxn ang="0">
                  <a:pos x="268" y="195"/>
                </a:cxn>
                <a:cxn ang="0">
                  <a:pos x="208" y="239"/>
                </a:cxn>
                <a:cxn ang="0">
                  <a:pos x="317" y="331"/>
                </a:cxn>
                <a:cxn ang="0">
                  <a:pos x="122" y="263"/>
                </a:cxn>
                <a:cxn ang="0">
                  <a:pos x="24" y="183"/>
                </a:cxn>
                <a:cxn ang="0">
                  <a:pos x="0" y="0"/>
                </a:cxn>
                <a:cxn ang="0">
                  <a:pos x="49" y="69"/>
                </a:cxn>
              </a:cxnLst>
              <a:rect l="0" t="0" r="r" b="b"/>
              <a:pathLst>
                <a:path w="317" h="331">
                  <a:moveTo>
                    <a:pt x="49" y="69"/>
                  </a:moveTo>
                  <a:lnTo>
                    <a:pt x="171" y="183"/>
                  </a:lnTo>
                  <a:lnTo>
                    <a:pt x="268" y="195"/>
                  </a:lnTo>
                  <a:lnTo>
                    <a:pt x="208" y="239"/>
                  </a:lnTo>
                  <a:lnTo>
                    <a:pt x="317" y="331"/>
                  </a:lnTo>
                  <a:lnTo>
                    <a:pt x="122" y="263"/>
                  </a:lnTo>
                  <a:lnTo>
                    <a:pt x="24" y="183"/>
                  </a:lnTo>
                  <a:lnTo>
                    <a:pt x="0" y="0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0" name="Freeform 26"/>
            <p:cNvSpPr>
              <a:spLocks/>
            </p:cNvSpPr>
            <p:nvPr/>
          </p:nvSpPr>
          <p:spPr bwMode="auto">
            <a:xfrm rot="5400000">
              <a:off x="2373" y="848"/>
              <a:ext cx="49" cy="63"/>
            </a:xfrm>
            <a:custGeom>
              <a:avLst/>
              <a:gdLst/>
              <a:ahLst/>
              <a:cxnLst>
                <a:cxn ang="0">
                  <a:pos x="13" y="68"/>
                </a:cxn>
                <a:cxn ang="0">
                  <a:pos x="49" y="149"/>
                </a:cxn>
                <a:cxn ang="0">
                  <a:pos x="0" y="251"/>
                </a:cxn>
                <a:cxn ang="0">
                  <a:pos x="111" y="160"/>
                </a:cxn>
                <a:cxn ang="0">
                  <a:pos x="147" y="80"/>
                </a:cxn>
                <a:cxn ang="0">
                  <a:pos x="86" y="68"/>
                </a:cxn>
                <a:cxn ang="0">
                  <a:pos x="49" y="0"/>
                </a:cxn>
                <a:cxn ang="0">
                  <a:pos x="13" y="34"/>
                </a:cxn>
                <a:cxn ang="0">
                  <a:pos x="13" y="68"/>
                </a:cxn>
              </a:cxnLst>
              <a:rect l="0" t="0" r="r" b="b"/>
              <a:pathLst>
                <a:path w="147" h="251">
                  <a:moveTo>
                    <a:pt x="13" y="68"/>
                  </a:moveTo>
                  <a:lnTo>
                    <a:pt x="49" y="149"/>
                  </a:lnTo>
                  <a:lnTo>
                    <a:pt x="0" y="251"/>
                  </a:lnTo>
                  <a:lnTo>
                    <a:pt x="111" y="160"/>
                  </a:lnTo>
                  <a:lnTo>
                    <a:pt x="147" y="80"/>
                  </a:lnTo>
                  <a:lnTo>
                    <a:pt x="86" y="68"/>
                  </a:lnTo>
                  <a:lnTo>
                    <a:pt x="49" y="0"/>
                  </a:lnTo>
                  <a:lnTo>
                    <a:pt x="13" y="34"/>
                  </a:lnTo>
                  <a:lnTo>
                    <a:pt x="13" y="6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1" name="Freeform 27"/>
            <p:cNvSpPr>
              <a:spLocks/>
            </p:cNvSpPr>
            <p:nvPr/>
          </p:nvSpPr>
          <p:spPr bwMode="auto">
            <a:xfrm rot="5400000">
              <a:off x="2224" y="677"/>
              <a:ext cx="161" cy="91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312" y="132"/>
                </a:cxn>
                <a:cxn ang="0">
                  <a:pos x="405" y="249"/>
                </a:cxn>
                <a:cxn ang="0">
                  <a:pos x="483" y="364"/>
                </a:cxn>
                <a:cxn ang="0">
                  <a:pos x="468" y="219"/>
                </a:cxn>
                <a:cxn ang="0">
                  <a:pos x="405" y="29"/>
                </a:cxn>
                <a:cxn ang="0">
                  <a:pos x="296" y="0"/>
                </a:cxn>
                <a:cxn ang="0">
                  <a:pos x="63" y="44"/>
                </a:cxn>
                <a:cxn ang="0">
                  <a:pos x="32" y="58"/>
                </a:cxn>
                <a:cxn ang="0">
                  <a:pos x="0" y="58"/>
                </a:cxn>
              </a:cxnLst>
              <a:rect l="0" t="0" r="r" b="b"/>
              <a:pathLst>
                <a:path w="483" h="364">
                  <a:moveTo>
                    <a:pt x="0" y="58"/>
                  </a:moveTo>
                  <a:lnTo>
                    <a:pt x="312" y="132"/>
                  </a:lnTo>
                  <a:lnTo>
                    <a:pt x="405" y="249"/>
                  </a:lnTo>
                  <a:lnTo>
                    <a:pt x="483" y="364"/>
                  </a:lnTo>
                  <a:lnTo>
                    <a:pt x="468" y="219"/>
                  </a:lnTo>
                  <a:lnTo>
                    <a:pt x="405" y="29"/>
                  </a:lnTo>
                  <a:lnTo>
                    <a:pt x="296" y="0"/>
                  </a:lnTo>
                  <a:lnTo>
                    <a:pt x="63" y="44"/>
                  </a:lnTo>
                  <a:lnTo>
                    <a:pt x="32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2" name="Freeform 28"/>
            <p:cNvSpPr>
              <a:spLocks/>
            </p:cNvSpPr>
            <p:nvPr/>
          </p:nvSpPr>
          <p:spPr bwMode="auto">
            <a:xfrm rot="5400000">
              <a:off x="2452" y="808"/>
              <a:ext cx="238" cy="88"/>
            </a:xfrm>
            <a:custGeom>
              <a:avLst/>
              <a:gdLst/>
              <a:ahLst/>
              <a:cxnLst>
                <a:cxn ang="0">
                  <a:pos x="310" y="233"/>
                </a:cxn>
                <a:cxn ang="0">
                  <a:pos x="513" y="101"/>
                </a:cxn>
                <a:cxn ang="0">
                  <a:pos x="715" y="29"/>
                </a:cxn>
                <a:cxn ang="0">
                  <a:pos x="590" y="0"/>
                </a:cxn>
                <a:cxn ang="0">
                  <a:pos x="327" y="43"/>
                </a:cxn>
                <a:cxn ang="0">
                  <a:pos x="327" y="117"/>
                </a:cxn>
                <a:cxn ang="0">
                  <a:pos x="280" y="189"/>
                </a:cxn>
                <a:cxn ang="0">
                  <a:pos x="93" y="277"/>
                </a:cxn>
                <a:cxn ang="0">
                  <a:pos x="0" y="350"/>
                </a:cxn>
                <a:cxn ang="0">
                  <a:pos x="203" y="263"/>
                </a:cxn>
                <a:cxn ang="0">
                  <a:pos x="295" y="248"/>
                </a:cxn>
                <a:cxn ang="0">
                  <a:pos x="310" y="233"/>
                </a:cxn>
              </a:cxnLst>
              <a:rect l="0" t="0" r="r" b="b"/>
              <a:pathLst>
                <a:path w="715" h="350">
                  <a:moveTo>
                    <a:pt x="310" y="233"/>
                  </a:moveTo>
                  <a:lnTo>
                    <a:pt x="513" y="101"/>
                  </a:lnTo>
                  <a:lnTo>
                    <a:pt x="715" y="29"/>
                  </a:lnTo>
                  <a:lnTo>
                    <a:pt x="590" y="0"/>
                  </a:lnTo>
                  <a:lnTo>
                    <a:pt x="327" y="43"/>
                  </a:lnTo>
                  <a:lnTo>
                    <a:pt x="327" y="117"/>
                  </a:lnTo>
                  <a:lnTo>
                    <a:pt x="280" y="189"/>
                  </a:lnTo>
                  <a:lnTo>
                    <a:pt x="93" y="277"/>
                  </a:lnTo>
                  <a:lnTo>
                    <a:pt x="0" y="350"/>
                  </a:lnTo>
                  <a:lnTo>
                    <a:pt x="203" y="263"/>
                  </a:lnTo>
                  <a:lnTo>
                    <a:pt x="295" y="248"/>
                  </a:lnTo>
                  <a:lnTo>
                    <a:pt x="310" y="2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3" name="Freeform 29"/>
            <p:cNvSpPr>
              <a:spLocks/>
            </p:cNvSpPr>
            <p:nvPr/>
          </p:nvSpPr>
          <p:spPr bwMode="auto">
            <a:xfrm rot="5400000">
              <a:off x="2136" y="1005"/>
              <a:ext cx="93" cy="33"/>
            </a:xfrm>
            <a:custGeom>
              <a:avLst/>
              <a:gdLst/>
              <a:ahLst/>
              <a:cxnLst>
                <a:cxn ang="0">
                  <a:pos x="217" y="15"/>
                </a:cxn>
                <a:cxn ang="0">
                  <a:pos x="0" y="132"/>
                </a:cxn>
                <a:cxn ang="0">
                  <a:pos x="16" y="58"/>
                </a:cxn>
                <a:cxn ang="0">
                  <a:pos x="280" y="0"/>
                </a:cxn>
                <a:cxn ang="0">
                  <a:pos x="217" y="15"/>
                </a:cxn>
              </a:cxnLst>
              <a:rect l="0" t="0" r="r" b="b"/>
              <a:pathLst>
                <a:path w="280" h="132">
                  <a:moveTo>
                    <a:pt x="217" y="15"/>
                  </a:moveTo>
                  <a:lnTo>
                    <a:pt x="0" y="132"/>
                  </a:lnTo>
                  <a:lnTo>
                    <a:pt x="16" y="58"/>
                  </a:lnTo>
                  <a:lnTo>
                    <a:pt x="280" y="0"/>
                  </a:lnTo>
                  <a:lnTo>
                    <a:pt x="217" y="1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4" name="Freeform 30"/>
            <p:cNvSpPr>
              <a:spLocks/>
            </p:cNvSpPr>
            <p:nvPr/>
          </p:nvSpPr>
          <p:spPr bwMode="auto">
            <a:xfrm rot="5400000">
              <a:off x="2328" y="1002"/>
              <a:ext cx="186" cy="120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497" y="131"/>
                </a:cxn>
                <a:cxn ang="0">
                  <a:pos x="403" y="277"/>
                </a:cxn>
                <a:cxn ang="0">
                  <a:pos x="202" y="409"/>
                </a:cxn>
                <a:cxn ang="0">
                  <a:pos x="0" y="481"/>
                </a:cxn>
                <a:cxn ang="0">
                  <a:pos x="187" y="452"/>
                </a:cxn>
                <a:cxn ang="0">
                  <a:pos x="311" y="364"/>
                </a:cxn>
                <a:cxn ang="0">
                  <a:pos x="497" y="263"/>
                </a:cxn>
                <a:cxn ang="0">
                  <a:pos x="513" y="321"/>
                </a:cxn>
                <a:cxn ang="0">
                  <a:pos x="560" y="146"/>
                </a:cxn>
                <a:cxn ang="0">
                  <a:pos x="543" y="14"/>
                </a:cxn>
                <a:cxn ang="0">
                  <a:pos x="560" y="0"/>
                </a:cxn>
              </a:cxnLst>
              <a:rect l="0" t="0" r="r" b="b"/>
              <a:pathLst>
                <a:path w="560" h="481">
                  <a:moveTo>
                    <a:pt x="560" y="0"/>
                  </a:moveTo>
                  <a:lnTo>
                    <a:pt x="497" y="131"/>
                  </a:lnTo>
                  <a:lnTo>
                    <a:pt x="403" y="277"/>
                  </a:lnTo>
                  <a:lnTo>
                    <a:pt x="202" y="409"/>
                  </a:lnTo>
                  <a:lnTo>
                    <a:pt x="0" y="481"/>
                  </a:lnTo>
                  <a:lnTo>
                    <a:pt x="187" y="452"/>
                  </a:lnTo>
                  <a:lnTo>
                    <a:pt x="311" y="364"/>
                  </a:lnTo>
                  <a:lnTo>
                    <a:pt x="497" y="263"/>
                  </a:lnTo>
                  <a:lnTo>
                    <a:pt x="513" y="321"/>
                  </a:lnTo>
                  <a:lnTo>
                    <a:pt x="560" y="146"/>
                  </a:lnTo>
                  <a:lnTo>
                    <a:pt x="543" y="1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BA67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5" name="Freeform 31"/>
            <p:cNvSpPr>
              <a:spLocks/>
            </p:cNvSpPr>
            <p:nvPr/>
          </p:nvSpPr>
          <p:spPr bwMode="auto">
            <a:xfrm rot="5400000">
              <a:off x="2130" y="885"/>
              <a:ext cx="187" cy="106"/>
            </a:xfrm>
            <a:custGeom>
              <a:avLst/>
              <a:gdLst/>
              <a:ahLst/>
              <a:cxnLst>
                <a:cxn ang="0">
                  <a:pos x="48" y="74"/>
                </a:cxn>
                <a:cxn ang="0">
                  <a:pos x="156" y="205"/>
                </a:cxn>
                <a:cxn ang="0">
                  <a:pos x="265" y="321"/>
                </a:cxn>
                <a:cxn ang="0">
                  <a:pos x="374" y="380"/>
                </a:cxn>
                <a:cxn ang="0">
                  <a:pos x="529" y="423"/>
                </a:cxn>
                <a:cxn ang="0">
                  <a:pos x="560" y="380"/>
                </a:cxn>
                <a:cxn ang="0">
                  <a:pos x="468" y="220"/>
                </a:cxn>
                <a:cxn ang="0">
                  <a:pos x="468" y="321"/>
                </a:cxn>
                <a:cxn ang="0">
                  <a:pos x="328" y="74"/>
                </a:cxn>
                <a:cxn ang="0">
                  <a:pos x="436" y="321"/>
                </a:cxn>
                <a:cxn ang="0">
                  <a:pos x="280" y="58"/>
                </a:cxn>
                <a:cxn ang="0">
                  <a:pos x="374" y="321"/>
                </a:cxn>
                <a:cxn ang="0">
                  <a:pos x="203" y="58"/>
                </a:cxn>
                <a:cxn ang="0">
                  <a:pos x="296" y="292"/>
                </a:cxn>
                <a:cxn ang="0">
                  <a:pos x="110" y="0"/>
                </a:cxn>
                <a:cxn ang="0">
                  <a:pos x="203" y="205"/>
                </a:cxn>
                <a:cxn ang="0">
                  <a:pos x="33" y="0"/>
                </a:cxn>
                <a:cxn ang="0">
                  <a:pos x="0" y="29"/>
                </a:cxn>
                <a:cxn ang="0">
                  <a:pos x="48" y="74"/>
                </a:cxn>
              </a:cxnLst>
              <a:rect l="0" t="0" r="r" b="b"/>
              <a:pathLst>
                <a:path w="560" h="423">
                  <a:moveTo>
                    <a:pt x="48" y="74"/>
                  </a:moveTo>
                  <a:lnTo>
                    <a:pt x="156" y="205"/>
                  </a:lnTo>
                  <a:lnTo>
                    <a:pt x="265" y="321"/>
                  </a:lnTo>
                  <a:lnTo>
                    <a:pt x="374" y="380"/>
                  </a:lnTo>
                  <a:lnTo>
                    <a:pt x="529" y="423"/>
                  </a:lnTo>
                  <a:lnTo>
                    <a:pt x="560" y="380"/>
                  </a:lnTo>
                  <a:lnTo>
                    <a:pt x="468" y="220"/>
                  </a:lnTo>
                  <a:lnTo>
                    <a:pt x="468" y="321"/>
                  </a:lnTo>
                  <a:lnTo>
                    <a:pt x="328" y="74"/>
                  </a:lnTo>
                  <a:lnTo>
                    <a:pt x="436" y="321"/>
                  </a:lnTo>
                  <a:lnTo>
                    <a:pt x="280" y="58"/>
                  </a:lnTo>
                  <a:lnTo>
                    <a:pt x="374" y="321"/>
                  </a:lnTo>
                  <a:lnTo>
                    <a:pt x="203" y="58"/>
                  </a:lnTo>
                  <a:lnTo>
                    <a:pt x="296" y="292"/>
                  </a:lnTo>
                  <a:lnTo>
                    <a:pt x="110" y="0"/>
                  </a:lnTo>
                  <a:lnTo>
                    <a:pt x="203" y="205"/>
                  </a:lnTo>
                  <a:lnTo>
                    <a:pt x="33" y="0"/>
                  </a:lnTo>
                  <a:lnTo>
                    <a:pt x="0" y="29"/>
                  </a:lnTo>
                  <a:lnTo>
                    <a:pt x="48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6" name="Freeform 32"/>
            <p:cNvSpPr>
              <a:spLocks/>
            </p:cNvSpPr>
            <p:nvPr/>
          </p:nvSpPr>
          <p:spPr bwMode="auto">
            <a:xfrm rot="5400000">
              <a:off x="2452" y="731"/>
              <a:ext cx="140" cy="132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33" y="73"/>
                </a:cxn>
                <a:cxn ang="0">
                  <a:pos x="280" y="161"/>
                </a:cxn>
                <a:cxn ang="0">
                  <a:pos x="420" y="233"/>
                </a:cxn>
                <a:cxn ang="0">
                  <a:pos x="327" y="293"/>
                </a:cxn>
                <a:cxn ang="0">
                  <a:pos x="295" y="453"/>
                </a:cxn>
                <a:cxn ang="0">
                  <a:pos x="233" y="379"/>
                </a:cxn>
                <a:cxn ang="0">
                  <a:pos x="140" y="482"/>
                </a:cxn>
                <a:cxn ang="0">
                  <a:pos x="0" y="525"/>
                </a:cxn>
                <a:cxn ang="0">
                  <a:pos x="233" y="350"/>
                </a:cxn>
                <a:cxn ang="0">
                  <a:pos x="78" y="424"/>
                </a:cxn>
                <a:cxn ang="0">
                  <a:pos x="218" y="248"/>
                </a:cxn>
                <a:cxn ang="0">
                  <a:pos x="78" y="408"/>
                </a:cxn>
                <a:cxn ang="0">
                  <a:pos x="170" y="176"/>
                </a:cxn>
                <a:cxn ang="0">
                  <a:pos x="63" y="336"/>
                </a:cxn>
                <a:cxn ang="0">
                  <a:pos x="140" y="116"/>
                </a:cxn>
                <a:cxn ang="0">
                  <a:pos x="30" y="293"/>
                </a:cxn>
                <a:cxn ang="0">
                  <a:pos x="63" y="116"/>
                </a:cxn>
                <a:cxn ang="0">
                  <a:pos x="0" y="161"/>
                </a:cxn>
                <a:cxn ang="0">
                  <a:pos x="47" y="30"/>
                </a:cxn>
                <a:cxn ang="0">
                  <a:pos x="109" y="14"/>
                </a:cxn>
                <a:cxn ang="0">
                  <a:pos x="124" y="0"/>
                </a:cxn>
              </a:cxnLst>
              <a:rect l="0" t="0" r="r" b="b"/>
              <a:pathLst>
                <a:path w="420" h="525">
                  <a:moveTo>
                    <a:pt x="124" y="0"/>
                  </a:moveTo>
                  <a:lnTo>
                    <a:pt x="233" y="73"/>
                  </a:lnTo>
                  <a:lnTo>
                    <a:pt x="280" y="161"/>
                  </a:lnTo>
                  <a:lnTo>
                    <a:pt x="420" y="233"/>
                  </a:lnTo>
                  <a:lnTo>
                    <a:pt x="327" y="293"/>
                  </a:lnTo>
                  <a:lnTo>
                    <a:pt x="295" y="453"/>
                  </a:lnTo>
                  <a:lnTo>
                    <a:pt x="233" y="379"/>
                  </a:lnTo>
                  <a:lnTo>
                    <a:pt x="140" y="482"/>
                  </a:lnTo>
                  <a:lnTo>
                    <a:pt x="0" y="525"/>
                  </a:lnTo>
                  <a:lnTo>
                    <a:pt x="233" y="350"/>
                  </a:lnTo>
                  <a:lnTo>
                    <a:pt x="78" y="424"/>
                  </a:lnTo>
                  <a:lnTo>
                    <a:pt x="218" y="248"/>
                  </a:lnTo>
                  <a:lnTo>
                    <a:pt x="78" y="408"/>
                  </a:lnTo>
                  <a:lnTo>
                    <a:pt x="170" y="176"/>
                  </a:lnTo>
                  <a:lnTo>
                    <a:pt x="63" y="336"/>
                  </a:lnTo>
                  <a:lnTo>
                    <a:pt x="140" y="116"/>
                  </a:lnTo>
                  <a:lnTo>
                    <a:pt x="30" y="293"/>
                  </a:lnTo>
                  <a:lnTo>
                    <a:pt x="63" y="116"/>
                  </a:lnTo>
                  <a:lnTo>
                    <a:pt x="0" y="161"/>
                  </a:lnTo>
                  <a:lnTo>
                    <a:pt x="47" y="30"/>
                  </a:lnTo>
                  <a:lnTo>
                    <a:pt x="109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7" name="Freeform 33"/>
            <p:cNvSpPr>
              <a:spLocks/>
            </p:cNvSpPr>
            <p:nvPr/>
          </p:nvSpPr>
          <p:spPr bwMode="auto">
            <a:xfrm rot="5400000">
              <a:off x="2027" y="735"/>
              <a:ext cx="93" cy="124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59"/>
                </a:cxn>
                <a:cxn ang="0">
                  <a:pos x="187" y="394"/>
                </a:cxn>
                <a:cxn ang="0">
                  <a:pos x="280" y="497"/>
                </a:cxn>
                <a:cxn ang="0">
                  <a:pos x="170" y="219"/>
                </a:cxn>
                <a:cxn ang="0">
                  <a:pos x="170" y="117"/>
                </a:cxn>
                <a:cxn ang="0">
                  <a:pos x="249" y="102"/>
                </a:cxn>
                <a:cxn ang="0">
                  <a:pos x="109" y="45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280" h="497">
                  <a:moveTo>
                    <a:pt x="47" y="0"/>
                  </a:moveTo>
                  <a:lnTo>
                    <a:pt x="47" y="59"/>
                  </a:lnTo>
                  <a:lnTo>
                    <a:pt x="187" y="394"/>
                  </a:lnTo>
                  <a:lnTo>
                    <a:pt x="280" y="497"/>
                  </a:lnTo>
                  <a:lnTo>
                    <a:pt x="170" y="219"/>
                  </a:lnTo>
                  <a:lnTo>
                    <a:pt x="170" y="117"/>
                  </a:lnTo>
                  <a:lnTo>
                    <a:pt x="249" y="102"/>
                  </a:lnTo>
                  <a:lnTo>
                    <a:pt x="109" y="45"/>
                  </a:ln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8" name="Freeform 34"/>
            <p:cNvSpPr>
              <a:spLocks/>
            </p:cNvSpPr>
            <p:nvPr/>
          </p:nvSpPr>
          <p:spPr bwMode="auto">
            <a:xfrm rot="5400000">
              <a:off x="2333" y="859"/>
              <a:ext cx="228" cy="117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124" y="278"/>
                </a:cxn>
                <a:cxn ang="0">
                  <a:pos x="232" y="219"/>
                </a:cxn>
                <a:cxn ang="0">
                  <a:pos x="372" y="161"/>
                </a:cxn>
                <a:cxn ang="0">
                  <a:pos x="481" y="102"/>
                </a:cxn>
                <a:cxn ang="0">
                  <a:pos x="527" y="44"/>
                </a:cxn>
                <a:cxn ang="0">
                  <a:pos x="575" y="0"/>
                </a:cxn>
                <a:cxn ang="0">
                  <a:pos x="684" y="0"/>
                </a:cxn>
                <a:cxn ang="0">
                  <a:pos x="621" y="30"/>
                </a:cxn>
                <a:cxn ang="0">
                  <a:pos x="560" y="73"/>
                </a:cxn>
                <a:cxn ang="0">
                  <a:pos x="497" y="147"/>
                </a:cxn>
                <a:cxn ang="0">
                  <a:pos x="341" y="205"/>
                </a:cxn>
                <a:cxn ang="0">
                  <a:pos x="155" y="278"/>
                </a:cxn>
                <a:cxn ang="0">
                  <a:pos x="77" y="379"/>
                </a:cxn>
                <a:cxn ang="0">
                  <a:pos x="0" y="467"/>
                </a:cxn>
                <a:cxn ang="0">
                  <a:pos x="0" y="453"/>
                </a:cxn>
              </a:cxnLst>
              <a:rect l="0" t="0" r="r" b="b"/>
              <a:pathLst>
                <a:path w="684" h="467">
                  <a:moveTo>
                    <a:pt x="0" y="453"/>
                  </a:moveTo>
                  <a:lnTo>
                    <a:pt x="124" y="278"/>
                  </a:lnTo>
                  <a:lnTo>
                    <a:pt x="232" y="219"/>
                  </a:lnTo>
                  <a:lnTo>
                    <a:pt x="372" y="161"/>
                  </a:lnTo>
                  <a:lnTo>
                    <a:pt x="481" y="102"/>
                  </a:lnTo>
                  <a:lnTo>
                    <a:pt x="527" y="44"/>
                  </a:lnTo>
                  <a:lnTo>
                    <a:pt x="575" y="0"/>
                  </a:lnTo>
                  <a:lnTo>
                    <a:pt x="684" y="0"/>
                  </a:lnTo>
                  <a:lnTo>
                    <a:pt x="621" y="30"/>
                  </a:lnTo>
                  <a:lnTo>
                    <a:pt x="560" y="73"/>
                  </a:lnTo>
                  <a:lnTo>
                    <a:pt x="497" y="147"/>
                  </a:lnTo>
                  <a:lnTo>
                    <a:pt x="341" y="205"/>
                  </a:lnTo>
                  <a:lnTo>
                    <a:pt x="155" y="278"/>
                  </a:lnTo>
                  <a:lnTo>
                    <a:pt x="77" y="379"/>
                  </a:lnTo>
                  <a:lnTo>
                    <a:pt x="0" y="467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79" name="Freeform 35"/>
            <p:cNvSpPr>
              <a:spLocks/>
            </p:cNvSpPr>
            <p:nvPr/>
          </p:nvSpPr>
          <p:spPr bwMode="auto">
            <a:xfrm rot="5400000">
              <a:off x="2120" y="987"/>
              <a:ext cx="223" cy="48"/>
            </a:xfrm>
            <a:custGeom>
              <a:avLst/>
              <a:gdLst/>
              <a:ahLst/>
              <a:cxnLst>
                <a:cxn ang="0">
                  <a:pos x="653" y="59"/>
                </a:cxn>
                <a:cxn ang="0">
                  <a:pos x="419" y="0"/>
                </a:cxn>
                <a:cxn ang="0">
                  <a:pos x="124" y="88"/>
                </a:cxn>
                <a:cxn ang="0">
                  <a:pos x="0" y="190"/>
                </a:cxn>
                <a:cxn ang="0">
                  <a:pos x="233" y="117"/>
                </a:cxn>
                <a:cxn ang="0">
                  <a:pos x="466" y="88"/>
                </a:cxn>
                <a:cxn ang="0">
                  <a:pos x="606" y="73"/>
                </a:cxn>
                <a:cxn ang="0">
                  <a:pos x="669" y="102"/>
                </a:cxn>
                <a:cxn ang="0">
                  <a:pos x="653" y="59"/>
                </a:cxn>
              </a:cxnLst>
              <a:rect l="0" t="0" r="r" b="b"/>
              <a:pathLst>
                <a:path w="669" h="190">
                  <a:moveTo>
                    <a:pt x="653" y="59"/>
                  </a:moveTo>
                  <a:lnTo>
                    <a:pt x="419" y="0"/>
                  </a:lnTo>
                  <a:lnTo>
                    <a:pt x="124" y="88"/>
                  </a:lnTo>
                  <a:lnTo>
                    <a:pt x="0" y="190"/>
                  </a:lnTo>
                  <a:lnTo>
                    <a:pt x="233" y="117"/>
                  </a:lnTo>
                  <a:lnTo>
                    <a:pt x="466" y="88"/>
                  </a:lnTo>
                  <a:lnTo>
                    <a:pt x="606" y="73"/>
                  </a:lnTo>
                  <a:lnTo>
                    <a:pt x="669" y="102"/>
                  </a:lnTo>
                  <a:lnTo>
                    <a:pt x="6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0" name="Freeform 36"/>
            <p:cNvSpPr>
              <a:spLocks/>
            </p:cNvSpPr>
            <p:nvPr/>
          </p:nvSpPr>
          <p:spPr bwMode="auto">
            <a:xfrm rot="5400000">
              <a:off x="1908" y="823"/>
              <a:ext cx="119" cy="127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155" y="43"/>
                </a:cxn>
                <a:cxn ang="0">
                  <a:pos x="108" y="131"/>
                </a:cxn>
                <a:cxn ang="0">
                  <a:pos x="61" y="292"/>
                </a:cxn>
                <a:cxn ang="0">
                  <a:pos x="0" y="511"/>
                </a:cxn>
                <a:cxn ang="0">
                  <a:pos x="108" y="380"/>
                </a:cxn>
                <a:cxn ang="0">
                  <a:pos x="155" y="248"/>
                </a:cxn>
                <a:cxn ang="0">
                  <a:pos x="217" y="131"/>
                </a:cxn>
                <a:cxn ang="0">
                  <a:pos x="357" y="29"/>
                </a:cxn>
                <a:cxn ang="0">
                  <a:pos x="326" y="0"/>
                </a:cxn>
                <a:cxn ang="0">
                  <a:pos x="263" y="0"/>
                </a:cxn>
              </a:cxnLst>
              <a:rect l="0" t="0" r="r" b="b"/>
              <a:pathLst>
                <a:path w="357" h="511">
                  <a:moveTo>
                    <a:pt x="263" y="0"/>
                  </a:moveTo>
                  <a:lnTo>
                    <a:pt x="155" y="43"/>
                  </a:lnTo>
                  <a:lnTo>
                    <a:pt x="108" y="131"/>
                  </a:lnTo>
                  <a:lnTo>
                    <a:pt x="61" y="292"/>
                  </a:lnTo>
                  <a:lnTo>
                    <a:pt x="0" y="511"/>
                  </a:lnTo>
                  <a:lnTo>
                    <a:pt x="108" y="380"/>
                  </a:lnTo>
                  <a:lnTo>
                    <a:pt x="155" y="248"/>
                  </a:lnTo>
                  <a:lnTo>
                    <a:pt x="217" y="131"/>
                  </a:lnTo>
                  <a:lnTo>
                    <a:pt x="357" y="29"/>
                  </a:lnTo>
                  <a:lnTo>
                    <a:pt x="326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1" name="Freeform 37"/>
            <p:cNvSpPr>
              <a:spLocks/>
            </p:cNvSpPr>
            <p:nvPr/>
          </p:nvSpPr>
          <p:spPr bwMode="auto">
            <a:xfrm rot="5400000">
              <a:off x="2157" y="775"/>
              <a:ext cx="103" cy="73"/>
            </a:xfrm>
            <a:custGeom>
              <a:avLst/>
              <a:gdLst/>
              <a:ahLst/>
              <a:cxnLst>
                <a:cxn ang="0">
                  <a:pos x="140" y="57"/>
                </a:cxn>
                <a:cxn ang="0">
                  <a:pos x="94" y="174"/>
                </a:cxn>
                <a:cxn ang="0">
                  <a:pos x="170" y="232"/>
                </a:cxn>
                <a:cxn ang="0">
                  <a:pos x="310" y="232"/>
                </a:cxn>
                <a:cxn ang="0">
                  <a:pos x="124" y="277"/>
                </a:cxn>
                <a:cxn ang="0">
                  <a:pos x="31" y="291"/>
                </a:cxn>
                <a:cxn ang="0">
                  <a:pos x="0" y="174"/>
                </a:cxn>
                <a:cxn ang="0">
                  <a:pos x="0" y="43"/>
                </a:cxn>
                <a:cxn ang="0">
                  <a:pos x="201" y="0"/>
                </a:cxn>
                <a:cxn ang="0">
                  <a:pos x="280" y="72"/>
                </a:cxn>
                <a:cxn ang="0">
                  <a:pos x="155" y="43"/>
                </a:cxn>
                <a:cxn ang="0">
                  <a:pos x="140" y="57"/>
                </a:cxn>
              </a:cxnLst>
              <a:rect l="0" t="0" r="r" b="b"/>
              <a:pathLst>
                <a:path w="310" h="291">
                  <a:moveTo>
                    <a:pt x="140" y="57"/>
                  </a:moveTo>
                  <a:lnTo>
                    <a:pt x="94" y="174"/>
                  </a:lnTo>
                  <a:lnTo>
                    <a:pt x="170" y="232"/>
                  </a:lnTo>
                  <a:lnTo>
                    <a:pt x="310" y="232"/>
                  </a:lnTo>
                  <a:lnTo>
                    <a:pt x="124" y="277"/>
                  </a:lnTo>
                  <a:lnTo>
                    <a:pt x="31" y="291"/>
                  </a:lnTo>
                  <a:lnTo>
                    <a:pt x="0" y="174"/>
                  </a:lnTo>
                  <a:lnTo>
                    <a:pt x="0" y="43"/>
                  </a:lnTo>
                  <a:lnTo>
                    <a:pt x="201" y="0"/>
                  </a:lnTo>
                  <a:lnTo>
                    <a:pt x="280" y="72"/>
                  </a:lnTo>
                  <a:lnTo>
                    <a:pt x="155" y="43"/>
                  </a:lnTo>
                  <a:lnTo>
                    <a:pt x="140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2" name="Freeform 38"/>
            <p:cNvSpPr>
              <a:spLocks/>
            </p:cNvSpPr>
            <p:nvPr/>
          </p:nvSpPr>
          <p:spPr bwMode="auto">
            <a:xfrm rot="5400000">
              <a:off x="2250" y="801"/>
              <a:ext cx="109" cy="62"/>
            </a:xfrm>
            <a:custGeom>
              <a:avLst/>
              <a:gdLst/>
              <a:ahLst/>
              <a:cxnLst>
                <a:cxn ang="0">
                  <a:pos x="326" y="88"/>
                </a:cxn>
                <a:cxn ang="0">
                  <a:pos x="280" y="205"/>
                </a:cxn>
                <a:cxn ang="0">
                  <a:pos x="217" y="248"/>
                </a:cxn>
                <a:cxn ang="0">
                  <a:pos x="93" y="248"/>
                </a:cxn>
                <a:cxn ang="0">
                  <a:pos x="0" y="219"/>
                </a:cxn>
                <a:cxn ang="0">
                  <a:pos x="170" y="205"/>
                </a:cxn>
                <a:cxn ang="0">
                  <a:pos x="264" y="117"/>
                </a:cxn>
                <a:cxn ang="0">
                  <a:pos x="326" y="0"/>
                </a:cxn>
                <a:cxn ang="0">
                  <a:pos x="326" y="88"/>
                </a:cxn>
              </a:cxnLst>
              <a:rect l="0" t="0" r="r" b="b"/>
              <a:pathLst>
                <a:path w="326" h="248">
                  <a:moveTo>
                    <a:pt x="326" y="88"/>
                  </a:moveTo>
                  <a:lnTo>
                    <a:pt x="280" y="205"/>
                  </a:lnTo>
                  <a:lnTo>
                    <a:pt x="217" y="248"/>
                  </a:lnTo>
                  <a:lnTo>
                    <a:pt x="93" y="248"/>
                  </a:lnTo>
                  <a:lnTo>
                    <a:pt x="0" y="219"/>
                  </a:lnTo>
                  <a:lnTo>
                    <a:pt x="170" y="205"/>
                  </a:lnTo>
                  <a:lnTo>
                    <a:pt x="264" y="117"/>
                  </a:lnTo>
                  <a:lnTo>
                    <a:pt x="326" y="0"/>
                  </a:lnTo>
                  <a:lnTo>
                    <a:pt x="326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3" name="Freeform 39"/>
            <p:cNvSpPr>
              <a:spLocks/>
            </p:cNvSpPr>
            <p:nvPr/>
          </p:nvSpPr>
          <p:spPr bwMode="auto">
            <a:xfrm rot="5400000">
              <a:off x="2405" y="980"/>
              <a:ext cx="94" cy="87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80" y="14"/>
                </a:cxn>
                <a:cxn ang="0">
                  <a:pos x="280" y="117"/>
                </a:cxn>
                <a:cxn ang="0">
                  <a:pos x="203" y="219"/>
                </a:cxn>
                <a:cxn ang="0">
                  <a:pos x="93" y="351"/>
                </a:cxn>
                <a:cxn ang="0">
                  <a:pos x="233" y="146"/>
                </a:cxn>
                <a:cxn ang="0">
                  <a:pos x="203" y="43"/>
                </a:cxn>
                <a:cxn ang="0">
                  <a:pos x="109" y="29"/>
                </a:cxn>
                <a:cxn ang="0">
                  <a:pos x="0" y="14"/>
                </a:cxn>
                <a:cxn ang="0">
                  <a:pos x="124" y="0"/>
                </a:cxn>
              </a:cxnLst>
              <a:rect l="0" t="0" r="r" b="b"/>
              <a:pathLst>
                <a:path w="280" h="351">
                  <a:moveTo>
                    <a:pt x="124" y="0"/>
                  </a:moveTo>
                  <a:lnTo>
                    <a:pt x="280" y="14"/>
                  </a:lnTo>
                  <a:lnTo>
                    <a:pt x="280" y="117"/>
                  </a:lnTo>
                  <a:lnTo>
                    <a:pt x="203" y="219"/>
                  </a:lnTo>
                  <a:lnTo>
                    <a:pt x="93" y="351"/>
                  </a:lnTo>
                  <a:lnTo>
                    <a:pt x="233" y="146"/>
                  </a:lnTo>
                  <a:lnTo>
                    <a:pt x="203" y="43"/>
                  </a:lnTo>
                  <a:lnTo>
                    <a:pt x="109" y="29"/>
                  </a:lnTo>
                  <a:lnTo>
                    <a:pt x="0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4" name="Freeform 40"/>
            <p:cNvSpPr>
              <a:spLocks/>
            </p:cNvSpPr>
            <p:nvPr/>
          </p:nvSpPr>
          <p:spPr bwMode="auto">
            <a:xfrm rot="5400000">
              <a:off x="1731" y="578"/>
              <a:ext cx="192" cy="191"/>
            </a:xfrm>
            <a:custGeom>
              <a:avLst/>
              <a:gdLst/>
              <a:ahLst/>
              <a:cxnLst>
                <a:cxn ang="0">
                  <a:pos x="165" y="750"/>
                </a:cxn>
                <a:cxn ang="0">
                  <a:pos x="140" y="726"/>
                </a:cxn>
                <a:cxn ang="0">
                  <a:pos x="117" y="705"/>
                </a:cxn>
                <a:cxn ang="0">
                  <a:pos x="98" y="682"/>
                </a:cxn>
                <a:cxn ang="0">
                  <a:pos x="78" y="659"/>
                </a:cxn>
                <a:cxn ang="0">
                  <a:pos x="62" y="634"/>
                </a:cxn>
                <a:cxn ang="0">
                  <a:pos x="48" y="611"/>
                </a:cxn>
                <a:cxn ang="0">
                  <a:pos x="34" y="583"/>
                </a:cxn>
                <a:cxn ang="0">
                  <a:pos x="24" y="551"/>
                </a:cxn>
                <a:cxn ang="0">
                  <a:pos x="14" y="520"/>
                </a:cxn>
                <a:cxn ang="0">
                  <a:pos x="7" y="484"/>
                </a:cxn>
                <a:cxn ang="0">
                  <a:pos x="3" y="438"/>
                </a:cxn>
                <a:cxn ang="0">
                  <a:pos x="0" y="383"/>
                </a:cxn>
                <a:cxn ang="0">
                  <a:pos x="0" y="327"/>
                </a:cxn>
                <a:cxn ang="0">
                  <a:pos x="7" y="270"/>
                </a:cxn>
                <a:cxn ang="0">
                  <a:pos x="13" y="218"/>
                </a:cxn>
                <a:cxn ang="0">
                  <a:pos x="21" y="177"/>
                </a:cxn>
                <a:cxn ang="0">
                  <a:pos x="32" y="148"/>
                </a:cxn>
                <a:cxn ang="0">
                  <a:pos x="48" y="135"/>
                </a:cxn>
                <a:cxn ang="0">
                  <a:pos x="64" y="144"/>
                </a:cxn>
                <a:cxn ang="0">
                  <a:pos x="77" y="163"/>
                </a:cxn>
                <a:cxn ang="0">
                  <a:pos x="81" y="163"/>
                </a:cxn>
                <a:cxn ang="0">
                  <a:pos x="88" y="149"/>
                </a:cxn>
                <a:cxn ang="0">
                  <a:pos x="92" y="128"/>
                </a:cxn>
                <a:cxn ang="0">
                  <a:pos x="98" y="101"/>
                </a:cxn>
                <a:cxn ang="0">
                  <a:pos x="109" y="73"/>
                </a:cxn>
                <a:cxn ang="0">
                  <a:pos x="120" y="47"/>
                </a:cxn>
                <a:cxn ang="0">
                  <a:pos x="138" y="22"/>
                </a:cxn>
                <a:cxn ang="0">
                  <a:pos x="162" y="6"/>
                </a:cxn>
                <a:cxn ang="0">
                  <a:pos x="193" y="0"/>
                </a:cxn>
                <a:cxn ang="0">
                  <a:pos x="232" y="5"/>
                </a:cxn>
                <a:cxn ang="0">
                  <a:pos x="264" y="18"/>
                </a:cxn>
                <a:cxn ang="0">
                  <a:pos x="288" y="39"/>
                </a:cxn>
                <a:cxn ang="0">
                  <a:pos x="304" y="64"/>
                </a:cxn>
                <a:cxn ang="0">
                  <a:pos x="313" y="89"/>
                </a:cxn>
                <a:cxn ang="0">
                  <a:pos x="318" y="115"/>
                </a:cxn>
                <a:cxn ang="0">
                  <a:pos x="320" y="139"/>
                </a:cxn>
                <a:cxn ang="0">
                  <a:pos x="320" y="159"/>
                </a:cxn>
                <a:cxn ang="0">
                  <a:pos x="322" y="174"/>
                </a:cxn>
                <a:cxn ang="0">
                  <a:pos x="326" y="178"/>
                </a:cxn>
                <a:cxn ang="0">
                  <a:pos x="354" y="161"/>
                </a:cxn>
                <a:cxn ang="0">
                  <a:pos x="399" y="149"/>
                </a:cxn>
                <a:cxn ang="0">
                  <a:pos x="432" y="160"/>
                </a:cxn>
                <a:cxn ang="0">
                  <a:pos x="456" y="189"/>
                </a:cxn>
                <a:cxn ang="0">
                  <a:pos x="476" y="231"/>
                </a:cxn>
                <a:cxn ang="0">
                  <a:pos x="491" y="279"/>
                </a:cxn>
                <a:cxn ang="0">
                  <a:pos x="502" y="332"/>
                </a:cxn>
                <a:cxn ang="0">
                  <a:pos x="515" y="382"/>
                </a:cxn>
                <a:cxn ang="0">
                  <a:pos x="530" y="423"/>
                </a:cxn>
                <a:cxn ang="0">
                  <a:pos x="550" y="452"/>
                </a:cxn>
                <a:cxn ang="0">
                  <a:pos x="568" y="463"/>
                </a:cxn>
                <a:cxn ang="0">
                  <a:pos x="577" y="481"/>
                </a:cxn>
                <a:cxn ang="0">
                  <a:pos x="575" y="505"/>
                </a:cxn>
                <a:cxn ang="0">
                  <a:pos x="564" y="536"/>
                </a:cxn>
                <a:cxn ang="0">
                  <a:pos x="547" y="571"/>
                </a:cxn>
                <a:cxn ang="0">
                  <a:pos x="525" y="605"/>
                </a:cxn>
                <a:cxn ang="0">
                  <a:pos x="497" y="641"/>
                </a:cxn>
                <a:cxn ang="0">
                  <a:pos x="469" y="671"/>
                </a:cxn>
                <a:cxn ang="0">
                  <a:pos x="437" y="700"/>
                </a:cxn>
                <a:cxn ang="0">
                  <a:pos x="406" y="720"/>
                </a:cxn>
                <a:cxn ang="0">
                  <a:pos x="180" y="763"/>
                </a:cxn>
              </a:cxnLst>
              <a:rect l="0" t="0" r="r" b="b"/>
              <a:pathLst>
                <a:path w="578" h="763">
                  <a:moveTo>
                    <a:pt x="180" y="763"/>
                  </a:moveTo>
                  <a:lnTo>
                    <a:pt x="165" y="750"/>
                  </a:lnTo>
                  <a:lnTo>
                    <a:pt x="152" y="738"/>
                  </a:lnTo>
                  <a:lnTo>
                    <a:pt x="140" y="726"/>
                  </a:lnTo>
                  <a:lnTo>
                    <a:pt x="130" y="716"/>
                  </a:lnTo>
                  <a:lnTo>
                    <a:pt x="117" y="705"/>
                  </a:lnTo>
                  <a:lnTo>
                    <a:pt x="108" y="692"/>
                  </a:lnTo>
                  <a:lnTo>
                    <a:pt x="98" y="682"/>
                  </a:lnTo>
                  <a:lnTo>
                    <a:pt x="88" y="670"/>
                  </a:lnTo>
                  <a:lnTo>
                    <a:pt x="78" y="659"/>
                  </a:lnTo>
                  <a:lnTo>
                    <a:pt x="73" y="647"/>
                  </a:lnTo>
                  <a:lnTo>
                    <a:pt x="62" y="634"/>
                  </a:lnTo>
                  <a:lnTo>
                    <a:pt x="56" y="622"/>
                  </a:lnTo>
                  <a:lnTo>
                    <a:pt x="48" y="611"/>
                  </a:lnTo>
                  <a:lnTo>
                    <a:pt x="42" y="595"/>
                  </a:lnTo>
                  <a:lnTo>
                    <a:pt x="34" y="583"/>
                  </a:lnTo>
                  <a:lnTo>
                    <a:pt x="29" y="566"/>
                  </a:lnTo>
                  <a:lnTo>
                    <a:pt x="24" y="551"/>
                  </a:lnTo>
                  <a:lnTo>
                    <a:pt x="18" y="537"/>
                  </a:lnTo>
                  <a:lnTo>
                    <a:pt x="14" y="520"/>
                  </a:lnTo>
                  <a:lnTo>
                    <a:pt x="13" y="505"/>
                  </a:lnTo>
                  <a:lnTo>
                    <a:pt x="7" y="484"/>
                  </a:lnTo>
                  <a:lnTo>
                    <a:pt x="4" y="463"/>
                  </a:lnTo>
                  <a:lnTo>
                    <a:pt x="3" y="438"/>
                  </a:lnTo>
                  <a:lnTo>
                    <a:pt x="1" y="411"/>
                  </a:lnTo>
                  <a:lnTo>
                    <a:pt x="0" y="383"/>
                  </a:lnTo>
                  <a:lnTo>
                    <a:pt x="1" y="356"/>
                  </a:lnTo>
                  <a:lnTo>
                    <a:pt x="0" y="327"/>
                  </a:lnTo>
                  <a:lnTo>
                    <a:pt x="4" y="299"/>
                  </a:lnTo>
                  <a:lnTo>
                    <a:pt x="7" y="270"/>
                  </a:lnTo>
                  <a:lnTo>
                    <a:pt x="10" y="244"/>
                  </a:lnTo>
                  <a:lnTo>
                    <a:pt x="13" y="218"/>
                  </a:lnTo>
                  <a:lnTo>
                    <a:pt x="18" y="195"/>
                  </a:lnTo>
                  <a:lnTo>
                    <a:pt x="21" y="177"/>
                  </a:lnTo>
                  <a:lnTo>
                    <a:pt x="28" y="161"/>
                  </a:lnTo>
                  <a:lnTo>
                    <a:pt x="32" y="148"/>
                  </a:lnTo>
                  <a:lnTo>
                    <a:pt x="41" y="138"/>
                  </a:lnTo>
                  <a:lnTo>
                    <a:pt x="48" y="135"/>
                  </a:lnTo>
                  <a:lnTo>
                    <a:pt x="55" y="135"/>
                  </a:lnTo>
                  <a:lnTo>
                    <a:pt x="64" y="144"/>
                  </a:lnTo>
                  <a:lnTo>
                    <a:pt x="76" y="159"/>
                  </a:lnTo>
                  <a:lnTo>
                    <a:pt x="77" y="163"/>
                  </a:lnTo>
                  <a:lnTo>
                    <a:pt x="78" y="164"/>
                  </a:lnTo>
                  <a:lnTo>
                    <a:pt x="81" y="163"/>
                  </a:lnTo>
                  <a:lnTo>
                    <a:pt x="84" y="157"/>
                  </a:lnTo>
                  <a:lnTo>
                    <a:pt x="88" y="149"/>
                  </a:lnTo>
                  <a:lnTo>
                    <a:pt x="90" y="141"/>
                  </a:lnTo>
                  <a:lnTo>
                    <a:pt x="92" y="128"/>
                  </a:lnTo>
                  <a:lnTo>
                    <a:pt x="95" y="117"/>
                  </a:lnTo>
                  <a:lnTo>
                    <a:pt x="98" y="101"/>
                  </a:lnTo>
                  <a:lnTo>
                    <a:pt x="103" y="88"/>
                  </a:lnTo>
                  <a:lnTo>
                    <a:pt x="109" y="73"/>
                  </a:lnTo>
                  <a:lnTo>
                    <a:pt x="115" y="61"/>
                  </a:lnTo>
                  <a:lnTo>
                    <a:pt x="120" y="47"/>
                  </a:lnTo>
                  <a:lnTo>
                    <a:pt x="130" y="35"/>
                  </a:lnTo>
                  <a:lnTo>
                    <a:pt x="138" y="22"/>
                  </a:lnTo>
                  <a:lnTo>
                    <a:pt x="150" y="14"/>
                  </a:lnTo>
                  <a:lnTo>
                    <a:pt x="162" y="6"/>
                  </a:lnTo>
                  <a:lnTo>
                    <a:pt x="176" y="1"/>
                  </a:lnTo>
                  <a:lnTo>
                    <a:pt x="193" y="0"/>
                  </a:lnTo>
                  <a:lnTo>
                    <a:pt x="214" y="1"/>
                  </a:lnTo>
                  <a:lnTo>
                    <a:pt x="232" y="5"/>
                  </a:lnTo>
                  <a:lnTo>
                    <a:pt x="248" y="11"/>
                  </a:lnTo>
                  <a:lnTo>
                    <a:pt x="264" y="18"/>
                  </a:lnTo>
                  <a:lnTo>
                    <a:pt x="277" y="28"/>
                  </a:lnTo>
                  <a:lnTo>
                    <a:pt x="288" y="39"/>
                  </a:lnTo>
                  <a:lnTo>
                    <a:pt x="298" y="52"/>
                  </a:lnTo>
                  <a:lnTo>
                    <a:pt x="304" y="64"/>
                  </a:lnTo>
                  <a:lnTo>
                    <a:pt x="309" y="77"/>
                  </a:lnTo>
                  <a:lnTo>
                    <a:pt x="313" y="89"/>
                  </a:lnTo>
                  <a:lnTo>
                    <a:pt x="318" y="102"/>
                  </a:lnTo>
                  <a:lnTo>
                    <a:pt x="318" y="115"/>
                  </a:lnTo>
                  <a:lnTo>
                    <a:pt x="319" y="128"/>
                  </a:lnTo>
                  <a:lnTo>
                    <a:pt x="320" y="139"/>
                  </a:lnTo>
                  <a:lnTo>
                    <a:pt x="320" y="149"/>
                  </a:lnTo>
                  <a:lnTo>
                    <a:pt x="320" y="159"/>
                  </a:lnTo>
                  <a:lnTo>
                    <a:pt x="322" y="168"/>
                  </a:lnTo>
                  <a:lnTo>
                    <a:pt x="322" y="174"/>
                  </a:lnTo>
                  <a:lnTo>
                    <a:pt x="323" y="177"/>
                  </a:lnTo>
                  <a:lnTo>
                    <a:pt x="326" y="178"/>
                  </a:lnTo>
                  <a:lnTo>
                    <a:pt x="330" y="180"/>
                  </a:lnTo>
                  <a:lnTo>
                    <a:pt x="354" y="161"/>
                  </a:lnTo>
                  <a:lnTo>
                    <a:pt x="379" y="151"/>
                  </a:lnTo>
                  <a:lnTo>
                    <a:pt x="399" y="149"/>
                  </a:lnTo>
                  <a:lnTo>
                    <a:pt x="417" y="151"/>
                  </a:lnTo>
                  <a:lnTo>
                    <a:pt x="432" y="160"/>
                  </a:lnTo>
                  <a:lnTo>
                    <a:pt x="445" y="173"/>
                  </a:lnTo>
                  <a:lnTo>
                    <a:pt x="456" y="189"/>
                  </a:lnTo>
                  <a:lnTo>
                    <a:pt x="466" y="209"/>
                  </a:lnTo>
                  <a:lnTo>
                    <a:pt x="476" y="231"/>
                  </a:lnTo>
                  <a:lnTo>
                    <a:pt x="484" y="254"/>
                  </a:lnTo>
                  <a:lnTo>
                    <a:pt x="491" y="279"/>
                  </a:lnTo>
                  <a:lnTo>
                    <a:pt x="495" y="306"/>
                  </a:lnTo>
                  <a:lnTo>
                    <a:pt x="502" y="332"/>
                  </a:lnTo>
                  <a:lnTo>
                    <a:pt x="509" y="357"/>
                  </a:lnTo>
                  <a:lnTo>
                    <a:pt x="515" y="382"/>
                  </a:lnTo>
                  <a:lnTo>
                    <a:pt x="522" y="403"/>
                  </a:lnTo>
                  <a:lnTo>
                    <a:pt x="530" y="423"/>
                  </a:lnTo>
                  <a:lnTo>
                    <a:pt x="537" y="440"/>
                  </a:lnTo>
                  <a:lnTo>
                    <a:pt x="550" y="452"/>
                  </a:lnTo>
                  <a:lnTo>
                    <a:pt x="564" y="461"/>
                  </a:lnTo>
                  <a:lnTo>
                    <a:pt x="568" y="463"/>
                  </a:lnTo>
                  <a:lnTo>
                    <a:pt x="574" y="471"/>
                  </a:lnTo>
                  <a:lnTo>
                    <a:pt x="577" y="481"/>
                  </a:lnTo>
                  <a:lnTo>
                    <a:pt x="578" y="492"/>
                  </a:lnTo>
                  <a:lnTo>
                    <a:pt x="575" y="505"/>
                  </a:lnTo>
                  <a:lnTo>
                    <a:pt x="571" y="521"/>
                  </a:lnTo>
                  <a:lnTo>
                    <a:pt x="564" y="536"/>
                  </a:lnTo>
                  <a:lnTo>
                    <a:pt x="556" y="551"/>
                  </a:lnTo>
                  <a:lnTo>
                    <a:pt x="547" y="571"/>
                  </a:lnTo>
                  <a:lnTo>
                    <a:pt x="537" y="590"/>
                  </a:lnTo>
                  <a:lnTo>
                    <a:pt x="525" y="605"/>
                  </a:lnTo>
                  <a:lnTo>
                    <a:pt x="512" y="624"/>
                  </a:lnTo>
                  <a:lnTo>
                    <a:pt x="497" y="641"/>
                  </a:lnTo>
                  <a:lnTo>
                    <a:pt x="483" y="658"/>
                  </a:lnTo>
                  <a:lnTo>
                    <a:pt x="469" y="671"/>
                  </a:lnTo>
                  <a:lnTo>
                    <a:pt x="453" y="687"/>
                  </a:lnTo>
                  <a:lnTo>
                    <a:pt x="437" y="700"/>
                  </a:lnTo>
                  <a:lnTo>
                    <a:pt x="421" y="712"/>
                  </a:lnTo>
                  <a:lnTo>
                    <a:pt x="406" y="720"/>
                  </a:lnTo>
                  <a:lnTo>
                    <a:pt x="395" y="730"/>
                  </a:lnTo>
                  <a:lnTo>
                    <a:pt x="180" y="763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5" name="Freeform 41"/>
            <p:cNvSpPr>
              <a:spLocks/>
            </p:cNvSpPr>
            <p:nvPr/>
          </p:nvSpPr>
          <p:spPr bwMode="auto">
            <a:xfrm rot="5400000">
              <a:off x="1738" y="620"/>
              <a:ext cx="61" cy="92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118" y="237"/>
                </a:cxn>
                <a:cxn ang="0">
                  <a:pos x="182" y="347"/>
                </a:cxn>
                <a:cxn ang="0">
                  <a:pos x="171" y="369"/>
                </a:cxn>
                <a:cxn ang="0">
                  <a:pos x="76" y="281"/>
                </a:cxn>
                <a:cxn ang="0">
                  <a:pos x="33" y="180"/>
                </a:cxn>
                <a:cxn ang="0">
                  <a:pos x="0" y="67"/>
                </a:cxn>
                <a:cxn ang="0">
                  <a:pos x="33" y="0"/>
                </a:cxn>
                <a:cxn ang="0">
                  <a:pos x="63" y="22"/>
                </a:cxn>
                <a:cxn ang="0">
                  <a:pos x="63" y="57"/>
                </a:cxn>
              </a:cxnLst>
              <a:rect l="0" t="0" r="r" b="b"/>
              <a:pathLst>
                <a:path w="182" h="369">
                  <a:moveTo>
                    <a:pt x="63" y="57"/>
                  </a:moveTo>
                  <a:lnTo>
                    <a:pt x="118" y="237"/>
                  </a:lnTo>
                  <a:lnTo>
                    <a:pt x="182" y="347"/>
                  </a:lnTo>
                  <a:lnTo>
                    <a:pt x="171" y="369"/>
                  </a:lnTo>
                  <a:lnTo>
                    <a:pt x="76" y="281"/>
                  </a:lnTo>
                  <a:lnTo>
                    <a:pt x="33" y="180"/>
                  </a:lnTo>
                  <a:lnTo>
                    <a:pt x="0" y="67"/>
                  </a:lnTo>
                  <a:lnTo>
                    <a:pt x="33" y="0"/>
                  </a:lnTo>
                  <a:lnTo>
                    <a:pt x="63" y="22"/>
                  </a:lnTo>
                  <a:lnTo>
                    <a:pt x="63" y="57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6" name="Freeform 42"/>
            <p:cNvSpPr>
              <a:spLocks/>
            </p:cNvSpPr>
            <p:nvPr/>
          </p:nvSpPr>
          <p:spPr bwMode="auto">
            <a:xfrm rot="5400000">
              <a:off x="1795" y="704"/>
              <a:ext cx="28" cy="56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63" y="112"/>
                </a:cxn>
                <a:cxn ang="0">
                  <a:pos x="63" y="225"/>
                </a:cxn>
                <a:cxn ang="0">
                  <a:pos x="84" y="146"/>
                </a:cxn>
                <a:cxn ang="0">
                  <a:pos x="84" y="33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84" h="225">
                  <a:moveTo>
                    <a:pt x="21" y="33"/>
                  </a:moveTo>
                  <a:lnTo>
                    <a:pt x="63" y="112"/>
                  </a:lnTo>
                  <a:lnTo>
                    <a:pt x="63" y="225"/>
                  </a:lnTo>
                  <a:lnTo>
                    <a:pt x="84" y="146"/>
                  </a:lnTo>
                  <a:lnTo>
                    <a:pt x="84" y="33"/>
                  </a:lnTo>
                  <a:lnTo>
                    <a:pt x="0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7" name="Freeform 43"/>
            <p:cNvSpPr>
              <a:spLocks/>
            </p:cNvSpPr>
            <p:nvPr/>
          </p:nvSpPr>
          <p:spPr bwMode="auto">
            <a:xfrm rot="5400000">
              <a:off x="1788" y="626"/>
              <a:ext cx="88" cy="129"/>
            </a:xfrm>
            <a:custGeom>
              <a:avLst/>
              <a:gdLst/>
              <a:ahLst/>
              <a:cxnLst>
                <a:cxn ang="0">
                  <a:pos x="9" y="113"/>
                </a:cxn>
                <a:cxn ang="0">
                  <a:pos x="96" y="67"/>
                </a:cxn>
                <a:cxn ang="0">
                  <a:pos x="140" y="57"/>
                </a:cxn>
                <a:cxn ang="0">
                  <a:pos x="191" y="67"/>
                </a:cxn>
                <a:cxn ang="0">
                  <a:pos x="201" y="12"/>
                </a:cxn>
                <a:cxn ang="0">
                  <a:pos x="224" y="0"/>
                </a:cxn>
                <a:cxn ang="0">
                  <a:pos x="212" y="136"/>
                </a:cxn>
                <a:cxn ang="0">
                  <a:pos x="212" y="246"/>
                </a:cxn>
                <a:cxn ang="0">
                  <a:pos x="266" y="337"/>
                </a:cxn>
                <a:cxn ang="0">
                  <a:pos x="254" y="438"/>
                </a:cxn>
                <a:cxn ang="0">
                  <a:pos x="235" y="517"/>
                </a:cxn>
                <a:cxn ang="0">
                  <a:pos x="235" y="438"/>
                </a:cxn>
                <a:cxn ang="0">
                  <a:pos x="191" y="347"/>
                </a:cxn>
                <a:cxn ang="0">
                  <a:pos x="180" y="215"/>
                </a:cxn>
                <a:cxn ang="0">
                  <a:pos x="180" y="102"/>
                </a:cxn>
                <a:cxn ang="0">
                  <a:pos x="85" y="102"/>
                </a:cxn>
                <a:cxn ang="0">
                  <a:pos x="0" y="146"/>
                </a:cxn>
                <a:cxn ang="0">
                  <a:pos x="9" y="113"/>
                </a:cxn>
              </a:cxnLst>
              <a:rect l="0" t="0" r="r" b="b"/>
              <a:pathLst>
                <a:path w="266" h="517">
                  <a:moveTo>
                    <a:pt x="9" y="113"/>
                  </a:moveTo>
                  <a:lnTo>
                    <a:pt x="96" y="67"/>
                  </a:lnTo>
                  <a:lnTo>
                    <a:pt x="140" y="57"/>
                  </a:lnTo>
                  <a:lnTo>
                    <a:pt x="191" y="67"/>
                  </a:lnTo>
                  <a:lnTo>
                    <a:pt x="201" y="12"/>
                  </a:lnTo>
                  <a:lnTo>
                    <a:pt x="224" y="0"/>
                  </a:lnTo>
                  <a:lnTo>
                    <a:pt x="212" y="136"/>
                  </a:lnTo>
                  <a:lnTo>
                    <a:pt x="212" y="246"/>
                  </a:lnTo>
                  <a:lnTo>
                    <a:pt x="266" y="337"/>
                  </a:lnTo>
                  <a:lnTo>
                    <a:pt x="254" y="438"/>
                  </a:lnTo>
                  <a:lnTo>
                    <a:pt x="235" y="517"/>
                  </a:lnTo>
                  <a:lnTo>
                    <a:pt x="235" y="438"/>
                  </a:lnTo>
                  <a:lnTo>
                    <a:pt x="191" y="347"/>
                  </a:lnTo>
                  <a:lnTo>
                    <a:pt x="180" y="215"/>
                  </a:lnTo>
                  <a:lnTo>
                    <a:pt x="180" y="102"/>
                  </a:lnTo>
                  <a:lnTo>
                    <a:pt x="85" y="102"/>
                  </a:lnTo>
                  <a:lnTo>
                    <a:pt x="0" y="146"/>
                  </a:lnTo>
                  <a:lnTo>
                    <a:pt x="9" y="11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8" name="Freeform 44"/>
            <p:cNvSpPr>
              <a:spLocks/>
            </p:cNvSpPr>
            <p:nvPr/>
          </p:nvSpPr>
          <p:spPr bwMode="auto">
            <a:xfrm rot="5400000">
              <a:off x="1745" y="710"/>
              <a:ext cx="67" cy="61"/>
            </a:xfrm>
            <a:custGeom>
              <a:avLst/>
              <a:gdLst/>
              <a:ahLst/>
              <a:cxnLst>
                <a:cxn ang="0">
                  <a:pos x="137" y="225"/>
                </a:cxn>
                <a:cxn ang="0">
                  <a:pos x="74" y="146"/>
                </a:cxn>
                <a:cxn ang="0">
                  <a:pos x="0" y="56"/>
                </a:cxn>
                <a:cxn ang="0">
                  <a:pos x="12" y="0"/>
                </a:cxn>
                <a:cxn ang="0">
                  <a:pos x="42" y="67"/>
                </a:cxn>
                <a:cxn ang="0">
                  <a:pos x="128" y="146"/>
                </a:cxn>
                <a:cxn ang="0">
                  <a:pos x="118" y="34"/>
                </a:cxn>
                <a:cxn ang="0">
                  <a:pos x="171" y="146"/>
                </a:cxn>
                <a:cxn ang="0">
                  <a:pos x="202" y="79"/>
                </a:cxn>
                <a:cxn ang="0">
                  <a:pos x="181" y="202"/>
                </a:cxn>
                <a:cxn ang="0">
                  <a:pos x="150" y="247"/>
                </a:cxn>
                <a:cxn ang="0">
                  <a:pos x="137" y="225"/>
                </a:cxn>
              </a:cxnLst>
              <a:rect l="0" t="0" r="r" b="b"/>
              <a:pathLst>
                <a:path w="202" h="247">
                  <a:moveTo>
                    <a:pt x="137" y="225"/>
                  </a:moveTo>
                  <a:lnTo>
                    <a:pt x="74" y="146"/>
                  </a:lnTo>
                  <a:lnTo>
                    <a:pt x="0" y="56"/>
                  </a:lnTo>
                  <a:lnTo>
                    <a:pt x="12" y="0"/>
                  </a:lnTo>
                  <a:lnTo>
                    <a:pt x="42" y="67"/>
                  </a:lnTo>
                  <a:lnTo>
                    <a:pt x="128" y="146"/>
                  </a:lnTo>
                  <a:lnTo>
                    <a:pt x="118" y="34"/>
                  </a:lnTo>
                  <a:lnTo>
                    <a:pt x="171" y="146"/>
                  </a:lnTo>
                  <a:lnTo>
                    <a:pt x="202" y="79"/>
                  </a:lnTo>
                  <a:lnTo>
                    <a:pt x="181" y="202"/>
                  </a:lnTo>
                  <a:lnTo>
                    <a:pt x="150" y="247"/>
                  </a:lnTo>
                  <a:lnTo>
                    <a:pt x="137" y="2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89" name="Freeform 45"/>
            <p:cNvSpPr>
              <a:spLocks/>
            </p:cNvSpPr>
            <p:nvPr/>
          </p:nvSpPr>
          <p:spPr bwMode="auto">
            <a:xfrm rot="5400000">
              <a:off x="1788" y="651"/>
              <a:ext cx="56" cy="4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64" y="22"/>
                </a:cxn>
                <a:cxn ang="0">
                  <a:pos x="117" y="0"/>
                </a:cxn>
                <a:cxn ang="0">
                  <a:pos x="170" y="22"/>
                </a:cxn>
                <a:cxn ang="0">
                  <a:pos x="148" y="122"/>
                </a:cxn>
                <a:cxn ang="0">
                  <a:pos x="159" y="180"/>
                </a:cxn>
                <a:cxn ang="0">
                  <a:pos x="117" y="44"/>
                </a:cxn>
                <a:cxn ang="0">
                  <a:pos x="64" y="44"/>
                </a:cxn>
                <a:cxn ang="0">
                  <a:pos x="9" y="78"/>
                </a:cxn>
                <a:cxn ang="0">
                  <a:pos x="0" y="78"/>
                </a:cxn>
              </a:cxnLst>
              <a:rect l="0" t="0" r="r" b="b"/>
              <a:pathLst>
                <a:path w="170" h="180">
                  <a:moveTo>
                    <a:pt x="0" y="78"/>
                  </a:moveTo>
                  <a:lnTo>
                    <a:pt x="64" y="22"/>
                  </a:lnTo>
                  <a:lnTo>
                    <a:pt x="117" y="0"/>
                  </a:lnTo>
                  <a:lnTo>
                    <a:pt x="170" y="22"/>
                  </a:lnTo>
                  <a:lnTo>
                    <a:pt x="148" y="122"/>
                  </a:lnTo>
                  <a:lnTo>
                    <a:pt x="159" y="180"/>
                  </a:lnTo>
                  <a:lnTo>
                    <a:pt x="117" y="44"/>
                  </a:lnTo>
                  <a:lnTo>
                    <a:pt x="64" y="44"/>
                  </a:lnTo>
                  <a:lnTo>
                    <a:pt x="9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0" name="Freeform 46"/>
            <p:cNvSpPr>
              <a:spLocks/>
            </p:cNvSpPr>
            <p:nvPr/>
          </p:nvSpPr>
          <p:spPr bwMode="auto">
            <a:xfrm rot="5400000">
              <a:off x="1774" y="586"/>
              <a:ext cx="56" cy="45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42" y="0"/>
                </a:cxn>
                <a:cxn ang="0">
                  <a:pos x="106" y="0"/>
                </a:cxn>
                <a:cxn ang="0">
                  <a:pos x="148" y="23"/>
                </a:cxn>
                <a:cxn ang="0">
                  <a:pos x="170" y="101"/>
                </a:cxn>
                <a:cxn ang="0">
                  <a:pos x="138" y="180"/>
                </a:cxn>
                <a:cxn ang="0">
                  <a:pos x="138" y="68"/>
                </a:cxn>
                <a:cxn ang="0">
                  <a:pos x="116" y="180"/>
                </a:cxn>
                <a:cxn ang="0">
                  <a:pos x="85" y="46"/>
                </a:cxn>
                <a:cxn ang="0">
                  <a:pos x="75" y="180"/>
                </a:cxn>
                <a:cxn ang="0">
                  <a:pos x="42" y="79"/>
                </a:cxn>
                <a:cxn ang="0">
                  <a:pos x="42" y="180"/>
                </a:cxn>
                <a:cxn ang="0">
                  <a:pos x="11" y="114"/>
                </a:cxn>
                <a:cxn ang="0">
                  <a:pos x="0" y="146"/>
                </a:cxn>
                <a:cxn ang="0">
                  <a:pos x="0" y="125"/>
                </a:cxn>
                <a:cxn ang="0">
                  <a:pos x="0" y="101"/>
                </a:cxn>
              </a:cxnLst>
              <a:rect l="0" t="0" r="r" b="b"/>
              <a:pathLst>
                <a:path w="170" h="180">
                  <a:moveTo>
                    <a:pt x="0" y="101"/>
                  </a:moveTo>
                  <a:lnTo>
                    <a:pt x="42" y="0"/>
                  </a:lnTo>
                  <a:lnTo>
                    <a:pt x="106" y="0"/>
                  </a:lnTo>
                  <a:lnTo>
                    <a:pt x="148" y="23"/>
                  </a:lnTo>
                  <a:lnTo>
                    <a:pt x="170" y="101"/>
                  </a:lnTo>
                  <a:lnTo>
                    <a:pt x="138" y="180"/>
                  </a:lnTo>
                  <a:lnTo>
                    <a:pt x="138" y="68"/>
                  </a:lnTo>
                  <a:lnTo>
                    <a:pt x="116" y="180"/>
                  </a:lnTo>
                  <a:lnTo>
                    <a:pt x="85" y="46"/>
                  </a:lnTo>
                  <a:lnTo>
                    <a:pt x="75" y="180"/>
                  </a:lnTo>
                  <a:lnTo>
                    <a:pt x="42" y="79"/>
                  </a:lnTo>
                  <a:lnTo>
                    <a:pt x="42" y="180"/>
                  </a:lnTo>
                  <a:lnTo>
                    <a:pt x="11" y="114"/>
                  </a:lnTo>
                  <a:lnTo>
                    <a:pt x="0" y="146"/>
                  </a:lnTo>
                  <a:lnTo>
                    <a:pt x="0" y="125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1" name="Freeform 47"/>
            <p:cNvSpPr>
              <a:spLocks/>
            </p:cNvSpPr>
            <p:nvPr/>
          </p:nvSpPr>
          <p:spPr bwMode="auto">
            <a:xfrm rot="5400000">
              <a:off x="1441" y="955"/>
              <a:ext cx="571" cy="255"/>
            </a:xfrm>
            <a:custGeom>
              <a:avLst/>
              <a:gdLst/>
              <a:ahLst/>
              <a:cxnLst>
                <a:cxn ang="0">
                  <a:pos x="1682" y="782"/>
                </a:cxn>
                <a:cxn ang="0">
                  <a:pos x="1548" y="517"/>
                </a:cxn>
                <a:cxn ang="0">
                  <a:pos x="1369" y="405"/>
                </a:cxn>
                <a:cxn ang="0">
                  <a:pos x="1221" y="335"/>
                </a:cxn>
                <a:cxn ang="0">
                  <a:pos x="1041" y="279"/>
                </a:cxn>
                <a:cxn ang="0">
                  <a:pos x="864" y="251"/>
                </a:cxn>
                <a:cxn ang="0">
                  <a:pos x="743" y="224"/>
                </a:cxn>
                <a:cxn ang="0">
                  <a:pos x="610" y="209"/>
                </a:cxn>
                <a:cxn ang="0">
                  <a:pos x="536" y="70"/>
                </a:cxn>
                <a:cxn ang="0">
                  <a:pos x="402" y="0"/>
                </a:cxn>
                <a:cxn ang="0">
                  <a:pos x="207" y="14"/>
                </a:cxn>
                <a:cxn ang="0">
                  <a:pos x="44" y="70"/>
                </a:cxn>
                <a:cxn ang="0">
                  <a:pos x="0" y="167"/>
                </a:cxn>
                <a:cxn ang="0">
                  <a:pos x="178" y="266"/>
                </a:cxn>
                <a:cxn ang="0">
                  <a:pos x="402" y="321"/>
                </a:cxn>
                <a:cxn ang="0">
                  <a:pos x="536" y="251"/>
                </a:cxn>
                <a:cxn ang="0">
                  <a:pos x="610" y="251"/>
                </a:cxn>
                <a:cxn ang="0">
                  <a:pos x="878" y="293"/>
                </a:cxn>
                <a:cxn ang="0">
                  <a:pos x="1041" y="321"/>
                </a:cxn>
                <a:cxn ang="0">
                  <a:pos x="952" y="350"/>
                </a:cxn>
                <a:cxn ang="0">
                  <a:pos x="848" y="363"/>
                </a:cxn>
                <a:cxn ang="0">
                  <a:pos x="743" y="392"/>
                </a:cxn>
                <a:cxn ang="0">
                  <a:pos x="669" y="405"/>
                </a:cxn>
                <a:cxn ang="0">
                  <a:pos x="491" y="420"/>
                </a:cxn>
                <a:cxn ang="0">
                  <a:pos x="447" y="489"/>
                </a:cxn>
                <a:cxn ang="0">
                  <a:pos x="371" y="573"/>
                </a:cxn>
                <a:cxn ang="0">
                  <a:pos x="297" y="643"/>
                </a:cxn>
                <a:cxn ang="0">
                  <a:pos x="521" y="657"/>
                </a:cxn>
                <a:cxn ang="0">
                  <a:pos x="743" y="643"/>
                </a:cxn>
                <a:cxn ang="0">
                  <a:pos x="864" y="504"/>
                </a:cxn>
                <a:cxn ang="0">
                  <a:pos x="893" y="447"/>
                </a:cxn>
                <a:cxn ang="0">
                  <a:pos x="1012" y="392"/>
                </a:cxn>
                <a:cxn ang="0">
                  <a:pos x="1071" y="363"/>
                </a:cxn>
                <a:cxn ang="0">
                  <a:pos x="1191" y="378"/>
                </a:cxn>
                <a:cxn ang="0">
                  <a:pos x="1414" y="475"/>
                </a:cxn>
                <a:cxn ang="0">
                  <a:pos x="1519" y="559"/>
                </a:cxn>
                <a:cxn ang="0">
                  <a:pos x="1340" y="546"/>
                </a:cxn>
                <a:cxn ang="0">
                  <a:pos x="1176" y="559"/>
                </a:cxn>
                <a:cxn ang="0">
                  <a:pos x="1102" y="629"/>
                </a:cxn>
                <a:cxn ang="0">
                  <a:pos x="1027" y="713"/>
                </a:cxn>
                <a:cxn ang="0">
                  <a:pos x="923" y="811"/>
                </a:cxn>
                <a:cxn ang="0">
                  <a:pos x="878" y="881"/>
                </a:cxn>
                <a:cxn ang="0">
                  <a:pos x="1071" y="950"/>
                </a:cxn>
                <a:cxn ang="0">
                  <a:pos x="1279" y="881"/>
                </a:cxn>
                <a:cxn ang="0">
                  <a:pos x="1429" y="797"/>
                </a:cxn>
                <a:cxn ang="0">
                  <a:pos x="1503" y="643"/>
                </a:cxn>
                <a:cxn ang="0">
                  <a:pos x="1578" y="742"/>
                </a:cxn>
                <a:cxn ang="0">
                  <a:pos x="1667" y="853"/>
                </a:cxn>
                <a:cxn ang="0">
                  <a:pos x="1712" y="1020"/>
                </a:cxn>
                <a:cxn ang="0">
                  <a:pos x="1682" y="782"/>
                </a:cxn>
              </a:cxnLst>
              <a:rect l="0" t="0" r="r" b="b"/>
              <a:pathLst>
                <a:path w="1712" h="1020">
                  <a:moveTo>
                    <a:pt x="1682" y="782"/>
                  </a:moveTo>
                  <a:lnTo>
                    <a:pt x="1548" y="517"/>
                  </a:lnTo>
                  <a:lnTo>
                    <a:pt x="1369" y="405"/>
                  </a:lnTo>
                  <a:lnTo>
                    <a:pt x="1221" y="335"/>
                  </a:lnTo>
                  <a:lnTo>
                    <a:pt x="1041" y="279"/>
                  </a:lnTo>
                  <a:lnTo>
                    <a:pt x="864" y="251"/>
                  </a:lnTo>
                  <a:lnTo>
                    <a:pt x="743" y="224"/>
                  </a:lnTo>
                  <a:lnTo>
                    <a:pt x="610" y="209"/>
                  </a:lnTo>
                  <a:lnTo>
                    <a:pt x="536" y="70"/>
                  </a:lnTo>
                  <a:lnTo>
                    <a:pt x="402" y="0"/>
                  </a:lnTo>
                  <a:lnTo>
                    <a:pt x="207" y="14"/>
                  </a:lnTo>
                  <a:lnTo>
                    <a:pt x="44" y="70"/>
                  </a:lnTo>
                  <a:lnTo>
                    <a:pt x="0" y="167"/>
                  </a:lnTo>
                  <a:lnTo>
                    <a:pt x="178" y="266"/>
                  </a:lnTo>
                  <a:lnTo>
                    <a:pt x="402" y="321"/>
                  </a:lnTo>
                  <a:lnTo>
                    <a:pt x="536" y="251"/>
                  </a:lnTo>
                  <a:lnTo>
                    <a:pt x="610" y="251"/>
                  </a:lnTo>
                  <a:lnTo>
                    <a:pt x="878" y="293"/>
                  </a:lnTo>
                  <a:lnTo>
                    <a:pt x="1041" y="321"/>
                  </a:lnTo>
                  <a:lnTo>
                    <a:pt x="952" y="350"/>
                  </a:lnTo>
                  <a:lnTo>
                    <a:pt x="848" y="363"/>
                  </a:lnTo>
                  <a:lnTo>
                    <a:pt x="743" y="392"/>
                  </a:lnTo>
                  <a:lnTo>
                    <a:pt x="669" y="405"/>
                  </a:lnTo>
                  <a:lnTo>
                    <a:pt x="491" y="420"/>
                  </a:lnTo>
                  <a:lnTo>
                    <a:pt x="447" y="489"/>
                  </a:lnTo>
                  <a:lnTo>
                    <a:pt x="371" y="573"/>
                  </a:lnTo>
                  <a:lnTo>
                    <a:pt x="297" y="643"/>
                  </a:lnTo>
                  <a:lnTo>
                    <a:pt x="521" y="657"/>
                  </a:lnTo>
                  <a:lnTo>
                    <a:pt x="743" y="643"/>
                  </a:lnTo>
                  <a:lnTo>
                    <a:pt x="864" y="504"/>
                  </a:lnTo>
                  <a:lnTo>
                    <a:pt x="893" y="447"/>
                  </a:lnTo>
                  <a:lnTo>
                    <a:pt x="1012" y="392"/>
                  </a:lnTo>
                  <a:lnTo>
                    <a:pt x="1071" y="363"/>
                  </a:lnTo>
                  <a:lnTo>
                    <a:pt x="1191" y="378"/>
                  </a:lnTo>
                  <a:lnTo>
                    <a:pt x="1414" y="475"/>
                  </a:lnTo>
                  <a:lnTo>
                    <a:pt x="1519" y="559"/>
                  </a:lnTo>
                  <a:lnTo>
                    <a:pt x="1340" y="546"/>
                  </a:lnTo>
                  <a:lnTo>
                    <a:pt x="1176" y="559"/>
                  </a:lnTo>
                  <a:lnTo>
                    <a:pt x="1102" y="629"/>
                  </a:lnTo>
                  <a:lnTo>
                    <a:pt x="1027" y="713"/>
                  </a:lnTo>
                  <a:lnTo>
                    <a:pt x="923" y="811"/>
                  </a:lnTo>
                  <a:lnTo>
                    <a:pt x="878" y="881"/>
                  </a:lnTo>
                  <a:lnTo>
                    <a:pt x="1071" y="950"/>
                  </a:lnTo>
                  <a:lnTo>
                    <a:pt x="1279" y="881"/>
                  </a:lnTo>
                  <a:lnTo>
                    <a:pt x="1429" y="797"/>
                  </a:lnTo>
                  <a:lnTo>
                    <a:pt x="1503" y="643"/>
                  </a:lnTo>
                  <a:lnTo>
                    <a:pt x="1578" y="742"/>
                  </a:lnTo>
                  <a:lnTo>
                    <a:pt x="1667" y="853"/>
                  </a:lnTo>
                  <a:lnTo>
                    <a:pt x="1712" y="1020"/>
                  </a:lnTo>
                  <a:lnTo>
                    <a:pt x="1682" y="782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2" name="Freeform 48"/>
            <p:cNvSpPr>
              <a:spLocks/>
            </p:cNvSpPr>
            <p:nvPr/>
          </p:nvSpPr>
          <p:spPr bwMode="auto">
            <a:xfrm rot="5400000">
              <a:off x="1565" y="1060"/>
              <a:ext cx="184" cy="49"/>
            </a:xfrm>
            <a:custGeom>
              <a:avLst/>
              <a:gdLst/>
              <a:ahLst/>
              <a:cxnLst>
                <a:cxn ang="0">
                  <a:pos x="448" y="13"/>
                </a:cxn>
                <a:cxn ang="0">
                  <a:pos x="134" y="42"/>
                </a:cxn>
                <a:cxn ang="0">
                  <a:pos x="343" y="55"/>
                </a:cxn>
                <a:cxn ang="0">
                  <a:pos x="120" y="84"/>
                </a:cxn>
                <a:cxn ang="0">
                  <a:pos x="298" y="69"/>
                </a:cxn>
                <a:cxn ang="0">
                  <a:pos x="76" y="126"/>
                </a:cxn>
                <a:cxn ang="0">
                  <a:pos x="253" y="111"/>
                </a:cxn>
                <a:cxn ang="0">
                  <a:pos x="0" y="195"/>
                </a:cxn>
                <a:cxn ang="0">
                  <a:pos x="239" y="126"/>
                </a:cxn>
                <a:cxn ang="0">
                  <a:pos x="239" y="195"/>
                </a:cxn>
                <a:cxn ang="0">
                  <a:pos x="269" y="111"/>
                </a:cxn>
                <a:cxn ang="0">
                  <a:pos x="314" y="168"/>
                </a:cxn>
                <a:cxn ang="0">
                  <a:pos x="298" y="69"/>
                </a:cxn>
                <a:cxn ang="0">
                  <a:pos x="358" y="139"/>
                </a:cxn>
                <a:cxn ang="0">
                  <a:pos x="329" y="42"/>
                </a:cxn>
                <a:cxn ang="0">
                  <a:pos x="462" y="13"/>
                </a:cxn>
                <a:cxn ang="0">
                  <a:pos x="552" y="0"/>
                </a:cxn>
                <a:cxn ang="0">
                  <a:pos x="448" y="13"/>
                </a:cxn>
              </a:cxnLst>
              <a:rect l="0" t="0" r="r" b="b"/>
              <a:pathLst>
                <a:path w="552" h="195">
                  <a:moveTo>
                    <a:pt x="448" y="13"/>
                  </a:moveTo>
                  <a:lnTo>
                    <a:pt x="134" y="42"/>
                  </a:lnTo>
                  <a:lnTo>
                    <a:pt x="343" y="55"/>
                  </a:lnTo>
                  <a:lnTo>
                    <a:pt x="120" y="84"/>
                  </a:lnTo>
                  <a:lnTo>
                    <a:pt x="298" y="69"/>
                  </a:lnTo>
                  <a:lnTo>
                    <a:pt x="76" y="126"/>
                  </a:lnTo>
                  <a:lnTo>
                    <a:pt x="253" y="111"/>
                  </a:lnTo>
                  <a:lnTo>
                    <a:pt x="0" y="195"/>
                  </a:lnTo>
                  <a:lnTo>
                    <a:pt x="239" y="126"/>
                  </a:lnTo>
                  <a:lnTo>
                    <a:pt x="239" y="195"/>
                  </a:lnTo>
                  <a:lnTo>
                    <a:pt x="269" y="111"/>
                  </a:lnTo>
                  <a:lnTo>
                    <a:pt x="314" y="168"/>
                  </a:lnTo>
                  <a:lnTo>
                    <a:pt x="298" y="69"/>
                  </a:lnTo>
                  <a:lnTo>
                    <a:pt x="358" y="139"/>
                  </a:lnTo>
                  <a:lnTo>
                    <a:pt x="329" y="42"/>
                  </a:lnTo>
                  <a:lnTo>
                    <a:pt x="462" y="13"/>
                  </a:lnTo>
                  <a:lnTo>
                    <a:pt x="552" y="0"/>
                  </a:lnTo>
                  <a:lnTo>
                    <a:pt x="448" y="13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3" name="Freeform 49"/>
            <p:cNvSpPr>
              <a:spLocks/>
            </p:cNvSpPr>
            <p:nvPr/>
          </p:nvSpPr>
          <p:spPr bwMode="auto">
            <a:xfrm rot="5400000">
              <a:off x="1759" y="1095"/>
              <a:ext cx="178" cy="94"/>
            </a:xfrm>
            <a:custGeom>
              <a:avLst/>
              <a:gdLst/>
              <a:ahLst/>
              <a:cxnLst>
                <a:cxn ang="0">
                  <a:pos x="448" y="98"/>
                </a:cxn>
                <a:cxn ang="0">
                  <a:pos x="269" y="56"/>
                </a:cxn>
                <a:cxn ang="0">
                  <a:pos x="358" y="112"/>
                </a:cxn>
                <a:cxn ang="0">
                  <a:pos x="179" y="112"/>
                </a:cxn>
                <a:cxn ang="0">
                  <a:pos x="327" y="154"/>
                </a:cxn>
                <a:cxn ang="0">
                  <a:pos x="119" y="168"/>
                </a:cxn>
                <a:cxn ang="0">
                  <a:pos x="298" y="196"/>
                </a:cxn>
                <a:cxn ang="0">
                  <a:pos x="60" y="238"/>
                </a:cxn>
                <a:cxn ang="0">
                  <a:pos x="224" y="238"/>
                </a:cxn>
                <a:cxn ang="0">
                  <a:pos x="0" y="307"/>
                </a:cxn>
                <a:cxn ang="0">
                  <a:pos x="179" y="280"/>
                </a:cxn>
                <a:cxn ang="0">
                  <a:pos x="134" y="377"/>
                </a:cxn>
                <a:cxn ang="0">
                  <a:pos x="194" y="265"/>
                </a:cxn>
                <a:cxn ang="0">
                  <a:pos x="239" y="294"/>
                </a:cxn>
                <a:cxn ang="0">
                  <a:pos x="253" y="223"/>
                </a:cxn>
                <a:cxn ang="0">
                  <a:pos x="298" y="307"/>
                </a:cxn>
                <a:cxn ang="0">
                  <a:pos x="269" y="196"/>
                </a:cxn>
                <a:cxn ang="0">
                  <a:pos x="372" y="126"/>
                </a:cxn>
                <a:cxn ang="0">
                  <a:pos x="477" y="56"/>
                </a:cxn>
                <a:cxn ang="0">
                  <a:pos x="536" y="0"/>
                </a:cxn>
                <a:cxn ang="0">
                  <a:pos x="448" y="98"/>
                </a:cxn>
              </a:cxnLst>
              <a:rect l="0" t="0" r="r" b="b"/>
              <a:pathLst>
                <a:path w="536" h="377">
                  <a:moveTo>
                    <a:pt x="448" y="98"/>
                  </a:moveTo>
                  <a:lnTo>
                    <a:pt x="269" y="56"/>
                  </a:lnTo>
                  <a:lnTo>
                    <a:pt x="358" y="112"/>
                  </a:lnTo>
                  <a:lnTo>
                    <a:pt x="179" y="112"/>
                  </a:lnTo>
                  <a:lnTo>
                    <a:pt x="327" y="154"/>
                  </a:lnTo>
                  <a:lnTo>
                    <a:pt x="119" y="168"/>
                  </a:lnTo>
                  <a:lnTo>
                    <a:pt x="298" y="196"/>
                  </a:lnTo>
                  <a:lnTo>
                    <a:pt x="60" y="238"/>
                  </a:lnTo>
                  <a:lnTo>
                    <a:pt x="224" y="238"/>
                  </a:lnTo>
                  <a:lnTo>
                    <a:pt x="0" y="307"/>
                  </a:lnTo>
                  <a:lnTo>
                    <a:pt x="179" y="280"/>
                  </a:lnTo>
                  <a:lnTo>
                    <a:pt x="134" y="377"/>
                  </a:lnTo>
                  <a:lnTo>
                    <a:pt x="194" y="265"/>
                  </a:lnTo>
                  <a:lnTo>
                    <a:pt x="239" y="294"/>
                  </a:lnTo>
                  <a:lnTo>
                    <a:pt x="253" y="223"/>
                  </a:lnTo>
                  <a:lnTo>
                    <a:pt x="298" y="307"/>
                  </a:lnTo>
                  <a:lnTo>
                    <a:pt x="269" y="196"/>
                  </a:lnTo>
                  <a:lnTo>
                    <a:pt x="372" y="126"/>
                  </a:lnTo>
                  <a:lnTo>
                    <a:pt x="477" y="56"/>
                  </a:lnTo>
                  <a:lnTo>
                    <a:pt x="536" y="0"/>
                  </a:lnTo>
                  <a:lnTo>
                    <a:pt x="448" y="98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4" name="Freeform 50"/>
            <p:cNvSpPr>
              <a:spLocks/>
            </p:cNvSpPr>
            <p:nvPr/>
          </p:nvSpPr>
          <p:spPr bwMode="auto">
            <a:xfrm rot="5400000">
              <a:off x="1903" y="1217"/>
              <a:ext cx="397" cy="133"/>
            </a:xfrm>
            <a:custGeom>
              <a:avLst/>
              <a:gdLst/>
              <a:ahLst/>
              <a:cxnLst>
                <a:cxn ang="0">
                  <a:pos x="879" y="83"/>
                </a:cxn>
                <a:cxn ang="0">
                  <a:pos x="640" y="0"/>
                </a:cxn>
                <a:cxn ang="0">
                  <a:pos x="373" y="13"/>
                </a:cxn>
                <a:cxn ang="0">
                  <a:pos x="194" y="97"/>
                </a:cxn>
                <a:cxn ang="0">
                  <a:pos x="0" y="265"/>
                </a:cxn>
                <a:cxn ang="0">
                  <a:pos x="59" y="279"/>
                </a:cxn>
                <a:cxn ang="0">
                  <a:pos x="223" y="335"/>
                </a:cxn>
                <a:cxn ang="0">
                  <a:pos x="476" y="531"/>
                </a:cxn>
                <a:cxn ang="0">
                  <a:pos x="759" y="474"/>
                </a:cxn>
                <a:cxn ang="0">
                  <a:pos x="1012" y="419"/>
                </a:cxn>
                <a:cxn ang="0">
                  <a:pos x="1162" y="474"/>
                </a:cxn>
                <a:cxn ang="0">
                  <a:pos x="1191" y="516"/>
                </a:cxn>
                <a:cxn ang="0">
                  <a:pos x="1147" y="363"/>
                </a:cxn>
                <a:cxn ang="0">
                  <a:pos x="1117" y="265"/>
                </a:cxn>
                <a:cxn ang="0">
                  <a:pos x="1086" y="196"/>
                </a:cxn>
                <a:cxn ang="0">
                  <a:pos x="879" y="83"/>
                </a:cxn>
              </a:cxnLst>
              <a:rect l="0" t="0" r="r" b="b"/>
              <a:pathLst>
                <a:path w="1191" h="531">
                  <a:moveTo>
                    <a:pt x="879" y="83"/>
                  </a:moveTo>
                  <a:lnTo>
                    <a:pt x="640" y="0"/>
                  </a:lnTo>
                  <a:lnTo>
                    <a:pt x="373" y="13"/>
                  </a:lnTo>
                  <a:lnTo>
                    <a:pt x="194" y="97"/>
                  </a:lnTo>
                  <a:lnTo>
                    <a:pt x="0" y="265"/>
                  </a:lnTo>
                  <a:lnTo>
                    <a:pt x="59" y="279"/>
                  </a:lnTo>
                  <a:lnTo>
                    <a:pt x="223" y="335"/>
                  </a:lnTo>
                  <a:lnTo>
                    <a:pt x="476" y="531"/>
                  </a:lnTo>
                  <a:lnTo>
                    <a:pt x="759" y="474"/>
                  </a:lnTo>
                  <a:lnTo>
                    <a:pt x="1012" y="419"/>
                  </a:lnTo>
                  <a:lnTo>
                    <a:pt x="1162" y="474"/>
                  </a:lnTo>
                  <a:lnTo>
                    <a:pt x="1191" y="516"/>
                  </a:lnTo>
                  <a:lnTo>
                    <a:pt x="1147" y="363"/>
                  </a:lnTo>
                  <a:lnTo>
                    <a:pt x="1117" y="265"/>
                  </a:lnTo>
                  <a:lnTo>
                    <a:pt x="1086" y="196"/>
                  </a:lnTo>
                  <a:lnTo>
                    <a:pt x="879" y="83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08595" name="Freeform 51"/>
            <p:cNvSpPr>
              <a:spLocks/>
            </p:cNvSpPr>
            <p:nvPr/>
          </p:nvSpPr>
          <p:spPr bwMode="auto">
            <a:xfrm rot="5400000">
              <a:off x="1942" y="1263"/>
              <a:ext cx="303" cy="45"/>
            </a:xfrm>
            <a:custGeom>
              <a:avLst/>
              <a:gdLst/>
              <a:ahLst/>
              <a:cxnLst>
                <a:cxn ang="0">
                  <a:pos x="819" y="126"/>
                </a:cxn>
                <a:cxn ang="0">
                  <a:pos x="476" y="15"/>
                </a:cxn>
                <a:cxn ang="0">
                  <a:pos x="224" y="0"/>
                </a:cxn>
                <a:cxn ang="0">
                  <a:pos x="75" y="42"/>
                </a:cxn>
                <a:cxn ang="0">
                  <a:pos x="0" y="70"/>
                </a:cxn>
                <a:cxn ang="0">
                  <a:pos x="268" y="42"/>
                </a:cxn>
                <a:cxn ang="0">
                  <a:pos x="238" y="112"/>
                </a:cxn>
                <a:cxn ang="0">
                  <a:pos x="224" y="154"/>
                </a:cxn>
                <a:cxn ang="0">
                  <a:pos x="312" y="42"/>
                </a:cxn>
                <a:cxn ang="0">
                  <a:pos x="476" y="42"/>
                </a:cxn>
                <a:cxn ang="0">
                  <a:pos x="566" y="84"/>
                </a:cxn>
                <a:cxn ang="0">
                  <a:pos x="417" y="126"/>
                </a:cxn>
                <a:cxn ang="0">
                  <a:pos x="312" y="182"/>
                </a:cxn>
                <a:cxn ang="0">
                  <a:pos x="521" y="112"/>
                </a:cxn>
                <a:cxn ang="0">
                  <a:pos x="597" y="70"/>
                </a:cxn>
                <a:cxn ang="0">
                  <a:pos x="700" y="112"/>
                </a:cxn>
                <a:cxn ang="0">
                  <a:pos x="909" y="126"/>
                </a:cxn>
                <a:cxn ang="0">
                  <a:pos x="819" y="126"/>
                </a:cxn>
              </a:cxnLst>
              <a:rect l="0" t="0" r="r" b="b"/>
              <a:pathLst>
                <a:path w="909" h="182">
                  <a:moveTo>
                    <a:pt x="819" y="126"/>
                  </a:moveTo>
                  <a:lnTo>
                    <a:pt x="476" y="15"/>
                  </a:lnTo>
                  <a:lnTo>
                    <a:pt x="224" y="0"/>
                  </a:lnTo>
                  <a:lnTo>
                    <a:pt x="75" y="42"/>
                  </a:lnTo>
                  <a:lnTo>
                    <a:pt x="0" y="70"/>
                  </a:lnTo>
                  <a:lnTo>
                    <a:pt x="268" y="42"/>
                  </a:lnTo>
                  <a:lnTo>
                    <a:pt x="238" y="112"/>
                  </a:lnTo>
                  <a:lnTo>
                    <a:pt x="224" y="154"/>
                  </a:lnTo>
                  <a:lnTo>
                    <a:pt x="312" y="42"/>
                  </a:lnTo>
                  <a:lnTo>
                    <a:pt x="476" y="42"/>
                  </a:lnTo>
                  <a:lnTo>
                    <a:pt x="566" y="84"/>
                  </a:lnTo>
                  <a:lnTo>
                    <a:pt x="417" y="126"/>
                  </a:lnTo>
                  <a:lnTo>
                    <a:pt x="312" y="182"/>
                  </a:lnTo>
                  <a:lnTo>
                    <a:pt x="521" y="112"/>
                  </a:lnTo>
                  <a:lnTo>
                    <a:pt x="597" y="70"/>
                  </a:lnTo>
                  <a:lnTo>
                    <a:pt x="700" y="112"/>
                  </a:lnTo>
                  <a:lnTo>
                    <a:pt x="909" y="126"/>
                  </a:lnTo>
                  <a:lnTo>
                    <a:pt x="819" y="126"/>
                  </a:lnTo>
                  <a:close/>
                </a:path>
              </a:pathLst>
            </a:custGeom>
            <a:solidFill>
              <a:srgbClr val="1B5C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</p:grpSp>
      <p:pic>
        <p:nvPicPr>
          <p:cNvPr id="108546" name="Picture 2" descr="FU5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4648200" y="5257800"/>
            <a:ext cx="3352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あります．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 に</a:t>
            </a: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はなは</a:t>
            </a:r>
          </a:p>
        </p:txBody>
      </p:sp>
      <p:sp>
        <p:nvSpPr>
          <p:cNvPr id="108596" name="Text Box 52"/>
          <p:cNvSpPr txBox="1">
            <a:spLocks noChangeArrowheads="1"/>
          </p:cNvSpPr>
          <p:nvPr/>
        </p:nvSpPr>
        <p:spPr bwMode="auto">
          <a:xfrm>
            <a:off x="6011863" y="1125538"/>
            <a:ext cx="2057400" cy="8239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うしろ</a:t>
            </a:r>
          </a:p>
        </p:txBody>
      </p:sp>
      <p:sp>
        <p:nvSpPr>
          <p:cNvPr id="108598" name="AutoShape 5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9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FU5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4648200" y="5257800"/>
            <a:ext cx="3352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あります．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に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はなは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752600" y="4114800"/>
            <a:ext cx="1676400" cy="1066800"/>
            <a:chOff x="1599" y="476"/>
            <a:chExt cx="1016" cy="1049"/>
          </a:xfrm>
        </p:grpSpPr>
        <p:sp>
          <p:nvSpPr>
            <p:cNvPr id="110600" name="Freeform 8"/>
            <p:cNvSpPr>
              <a:spLocks/>
            </p:cNvSpPr>
            <p:nvPr/>
          </p:nvSpPr>
          <p:spPr bwMode="auto">
            <a:xfrm rot="5400000">
              <a:off x="1828" y="773"/>
              <a:ext cx="204" cy="619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1" y="278"/>
                </a:cxn>
                <a:cxn ang="0">
                  <a:pos x="105" y="335"/>
                </a:cxn>
                <a:cxn ang="0">
                  <a:pos x="164" y="390"/>
                </a:cxn>
                <a:cxn ang="0">
                  <a:pos x="254" y="586"/>
                </a:cxn>
                <a:cxn ang="0">
                  <a:pos x="447" y="1131"/>
                </a:cxn>
                <a:cxn ang="0">
                  <a:pos x="552" y="1565"/>
                </a:cxn>
                <a:cxn ang="0">
                  <a:pos x="522" y="1998"/>
                </a:cxn>
                <a:cxn ang="0">
                  <a:pos x="522" y="2319"/>
                </a:cxn>
                <a:cxn ang="0">
                  <a:pos x="522" y="2473"/>
                </a:cxn>
                <a:cxn ang="0">
                  <a:pos x="611" y="2460"/>
                </a:cxn>
                <a:cxn ang="0">
                  <a:pos x="597" y="2278"/>
                </a:cxn>
                <a:cxn ang="0">
                  <a:pos x="611" y="1704"/>
                </a:cxn>
                <a:cxn ang="0">
                  <a:pos x="597" y="1468"/>
                </a:cxn>
                <a:cxn ang="0">
                  <a:pos x="447" y="935"/>
                </a:cxn>
                <a:cxn ang="0">
                  <a:pos x="328" y="516"/>
                </a:cxn>
                <a:cxn ang="0">
                  <a:pos x="150" y="251"/>
                </a:cxn>
                <a:cxn ang="0">
                  <a:pos x="135" y="0"/>
                </a:cxn>
                <a:cxn ang="0">
                  <a:pos x="0" y="13"/>
                </a:cxn>
              </a:cxnLst>
              <a:rect l="0" t="0" r="r" b="b"/>
              <a:pathLst>
                <a:path w="611" h="2473">
                  <a:moveTo>
                    <a:pt x="0" y="13"/>
                  </a:moveTo>
                  <a:lnTo>
                    <a:pt x="61" y="278"/>
                  </a:lnTo>
                  <a:lnTo>
                    <a:pt x="105" y="335"/>
                  </a:lnTo>
                  <a:lnTo>
                    <a:pt x="164" y="390"/>
                  </a:lnTo>
                  <a:lnTo>
                    <a:pt x="254" y="586"/>
                  </a:lnTo>
                  <a:lnTo>
                    <a:pt x="447" y="1131"/>
                  </a:lnTo>
                  <a:lnTo>
                    <a:pt x="552" y="1565"/>
                  </a:lnTo>
                  <a:lnTo>
                    <a:pt x="522" y="1998"/>
                  </a:lnTo>
                  <a:lnTo>
                    <a:pt x="522" y="2319"/>
                  </a:lnTo>
                  <a:lnTo>
                    <a:pt x="522" y="2473"/>
                  </a:lnTo>
                  <a:lnTo>
                    <a:pt x="611" y="2460"/>
                  </a:lnTo>
                  <a:lnTo>
                    <a:pt x="597" y="2278"/>
                  </a:lnTo>
                  <a:lnTo>
                    <a:pt x="611" y="1704"/>
                  </a:lnTo>
                  <a:lnTo>
                    <a:pt x="597" y="1468"/>
                  </a:lnTo>
                  <a:lnTo>
                    <a:pt x="447" y="935"/>
                  </a:lnTo>
                  <a:lnTo>
                    <a:pt x="328" y="516"/>
                  </a:lnTo>
                  <a:lnTo>
                    <a:pt x="150" y="251"/>
                  </a:lnTo>
                  <a:lnTo>
                    <a:pt x="13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1" name="Freeform 9"/>
            <p:cNvSpPr>
              <a:spLocks/>
            </p:cNvSpPr>
            <p:nvPr/>
          </p:nvSpPr>
          <p:spPr bwMode="auto">
            <a:xfrm rot="5400000">
              <a:off x="2245" y="1060"/>
              <a:ext cx="114" cy="332"/>
            </a:xfrm>
            <a:custGeom>
              <a:avLst/>
              <a:gdLst/>
              <a:ahLst/>
              <a:cxnLst>
                <a:cxn ang="0">
                  <a:pos x="0" y="262"/>
                </a:cxn>
                <a:cxn ang="0">
                  <a:pos x="125" y="452"/>
                </a:cxn>
                <a:cxn ang="0">
                  <a:pos x="140" y="554"/>
                </a:cxn>
                <a:cxn ang="0">
                  <a:pos x="140" y="671"/>
                </a:cxn>
                <a:cxn ang="0">
                  <a:pos x="156" y="817"/>
                </a:cxn>
                <a:cxn ang="0">
                  <a:pos x="125" y="992"/>
                </a:cxn>
                <a:cxn ang="0">
                  <a:pos x="125" y="1182"/>
                </a:cxn>
                <a:cxn ang="0">
                  <a:pos x="109" y="1328"/>
                </a:cxn>
                <a:cxn ang="0">
                  <a:pos x="202" y="1269"/>
                </a:cxn>
                <a:cxn ang="0">
                  <a:pos x="202" y="977"/>
                </a:cxn>
                <a:cxn ang="0">
                  <a:pos x="202" y="612"/>
                </a:cxn>
                <a:cxn ang="0">
                  <a:pos x="296" y="379"/>
                </a:cxn>
                <a:cxn ang="0">
                  <a:pos x="342" y="0"/>
                </a:cxn>
                <a:cxn ang="0">
                  <a:pos x="265" y="189"/>
                </a:cxn>
                <a:cxn ang="0">
                  <a:pos x="202" y="466"/>
                </a:cxn>
                <a:cxn ang="0">
                  <a:pos x="140" y="349"/>
                </a:cxn>
                <a:cxn ang="0">
                  <a:pos x="62" y="248"/>
                </a:cxn>
                <a:cxn ang="0">
                  <a:pos x="16" y="102"/>
                </a:cxn>
                <a:cxn ang="0">
                  <a:pos x="0" y="262"/>
                </a:cxn>
              </a:cxnLst>
              <a:rect l="0" t="0" r="r" b="b"/>
              <a:pathLst>
                <a:path w="342" h="1328">
                  <a:moveTo>
                    <a:pt x="0" y="262"/>
                  </a:moveTo>
                  <a:lnTo>
                    <a:pt x="125" y="452"/>
                  </a:lnTo>
                  <a:lnTo>
                    <a:pt x="140" y="554"/>
                  </a:lnTo>
                  <a:lnTo>
                    <a:pt x="140" y="671"/>
                  </a:lnTo>
                  <a:lnTo>
                    <a:pt x="156" y="817"/>
                  </a:lnTo>
                  <a:lnTo>
                    <a:pt x="125" y="992"/>
                  </a:lnTo>
                  <a:lnTo>
                    <a:pt x="125" y="1182"/>
                  </a:lnTo>
                  <a:lnTo>
                    <a:pt x="109" y="1328"/>
                  </a:lnTo>
                  <a:lnTo>
                    <a:pt x="202" y="1269"/>
                  </a:lnTo>
                  <a:lnTo>
                    <a:pt x="202" y="977"/>
                  </a:lnTo>
                  <a:lnTo>
                    <a:pt x="202" y="612"/>
                  </a:lnTo>
                  <a:lnTo>
                    <a:pt x="296" y="379"/>
                  </a:lnTo>
                  <a:lnTo>
                    <a:pt x="342" y="0"/>
                  </a:lnTo>
                  <a:lnTo>
                    <a:pt x="265" y="189"/>
                  </a:lnTo>
                  <a:lnTo>
                    <a:pt x="202" y="466"/>
                  </a:lnTo>
                  <a:lnTo>
                    <a:pt x="140" y="349"/>
                  </a:lnTo>
                  <a:lnTo>
                    <a:pt x="62" y="248"/>
                  </a:lnTo>
                  <a:lnTo>
                    <a:pt x="16" y="10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2" name="Freeform 10"/>
            <p:cNvSpPr>
              <a:spLocks/>
            </p:cNvSpPr>
            <p:nvPr/>
          </p:nvSpPr>
          <p:spPr bwMode="auto">
            <a:xfrm rot="5400000">
              <a:off x="1774" y="731"/>
              <a:ext cx="183" cy="95"/>
            </a:xfrm>
            <a:custGeom>
              <a:avLst/>
              <a:gdLst/>
              <a:ahLst/>
              <a:cxnLst>
                <a:cxn ang="0">
                  <a:pos x="89" y="139"/>
                </a:cxn>
                <a:cxn ang="0">
                  <a:pos x="0" y="208"/>
                </a:cxn>
                <a:cxn ang="0">
                  <a:pos x="0" y="377"/>
                </a:cxn>
                <a:cxn ang="0">
                  <a:pos x="0" y="265"/>
                </a:cxn>
                <a:cxn ang="0">
                  <a:pos x="60" y="208"/>
                </a:cxn>
                <a:cxn ang="0">
                  <a:pos x="134" y="168"/>
                </a:cxn>
                <a:cxn ang="0">
                  <a:pos x="298" y="223"/>
                </a:cxn>
                <a:cxn ang="0">
                  <a:pos x="387" y="335"/>
                </a:cxn>
                <a:cxn ang="0">
                  <a:pos x="343" y="153"/>
                </a:cxn>
                <a:cxn ang="0">
                  <a:pos x="327" y="97"/>
                </a:cxn>
                <a:cxn ang="0">
                  <a:pos x="477" y="97"/>
                </a:cxn>
                <a:cxn ang="0">
                  <a:pos x="551" y="126"/>
                </a:cxn>
                <a:cxn ang="0">
                  <a:pos x="446" y="69"/>
                </a:cxn>
                <a:cxn ang="0">
                  <a:pos x="432" y="13"/>
                </a:cxn>
                <a:cxn ang="0">
                  <a:pos x="372" y="0"/>
                </a:cxn>
                <a:cxn ang="0">
                  <a:pos x="268" y="42"/>
                </a:cxn>
                <a:cxn ang="0">
                  <a:pos x="163" y="69"/>
                </a:cxn>
                <a:cxn ang="0">
                  <a:pos x="89" y="126"/>
                </a:cxn>
                <a:cxn ang="0">
                  <a:pos x="105" y="168"/>
                </a:cxn>
                <a:cxn ang="0">
                  <a:pos x="89" y="139"/>
                </a:cxn>
              </a:cxnLst>
              <a:rect l="0" t="0" r="r" b="b"/>
              <a:pathLst>
                <a:path w="551" h="377">
                  <a:moveTo>
                    <a:pt x="89" y="139"/>
                  </a:moveTo>
                  <a:lnTo>
                    <a:pt x="0" y="208"/>
                  </a:lnTo>
                  <a:lnTo>
                    <a:pt x="0" y="377"/>
                  </a:lnTo>
                  <a:lnTo>
                    <a:pt x="0" y="265"/>
                  </a:lnTo>
                  <a:lnTo>
                    <a:pt x="60" y="208"/>
                  </a:lnTo>
                  <a:lnTo>
                    <a:pt x="134" y="168"/>
                  </a:lnTo>
                  <a:lnTo>
                    <a:pt x="298" y="223"/>
                  </a:lnTo>
                  <a:lnTo>
                    <a:pt x="387" y="335"/>
                  </a:lnTo>
                  <a:lnTo>
                    <a:pt x="343" y="153"/>
                  </a:lnTo>
                  <a:lnTo>
                    <a:pt x="327" y="97"/>
                  </a:lnTo>
                  <a:lnTo>
                    <a:pt x="477" y="97"/>
                  </a:lnTo>
                  <a:lnTo>
                    <a:pt x="551" y="126"/>
                  </a:lnTo>
                  <a:lnTo>
                    <a:pt x="446" y="69"/>
                  </a:lnTo>
                  <a:lnTo>
                    <a:pt x="432" y="13"/>
                  </a:lnTo>
                  <a:lnTo>
                    <a:pt x="372" y="0"/>
                  </a:lnTo>
                  <a:lnTo>
                    <a:pt x="268" y="42"/>
                  </a:lnTo>
                  <a:lnTo>
                    <a:pt x="163" y="69"/>
                  </a:lnTo>
                  <a:lnTo>
                    <a:pt x="89" y="126"/>
                  </a:lnTo>
                  <a:lnTo>
                    <a:pt x="105" y="168"/>
                  </a:lnTo>
                  <a:lnTo>
                    <a:pt x="89" y="139"/>
                  </a:lnTo>
                  <a:close/>
                </a:path>
              </a:pathLst>
            </a:custGeom>
            <a:solidFill>
              <a:srgbClr val="45BA59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3" name="Freeform 11"/>
            <p:cNvSpPr>
              <a:spLocks/>
            </p:cNvSpPr>
            <p:nvPr/>
          </p:nvSpPr>
          <p:spPr bwMode="auto">
            <a:xfrm rot="5400000">
              <a:off x="1892" y="638"/>
              <a:ext cx="843" cy="520"/>
            </a:xfrm>
            <a:custGeom>
              <a:avLst/>
              <a:gdLst/>
              <a:ahLst/>
              <a:cxnLst>
                <a:cxn ang="0">
                  <a:pos x="403" y="661"/>
                </a:cxn>
                <a:cxn ang="0">
                  <a:pos x="302" y="665"/>
                </a:cxn>
                <a:cxn ang="0">
                  <a:pos x="211" y="711"/>
                </a:cxn>
                <a:cxn ang="0">
                  <a:pos x="124" y="829"/>
                </a:cxn>
                <a:cxn ang="0">
                  <a:pos x="89" y="979"/>
                </a:cxn>
                <a:cxn ang="0">
                  <a:pos x="61" y="1112"/>
                </a:cxn>
                <a:cxn ang="0">
                  <a:pos x="38" y="1177"/>
                </a:cxn>
                <a:cxn ang="0">
                  <a:pos x="4" y="1267"/>
                </a:cxn>
                <a:cxn ang="0">
                  <a:pos x="38" y="1346"/>
                </a:cxn>
                <a:cxn ang="0">
                  <a:pos x="275" y="1515"/>
                </a:cxn>
                <a:cxn ang="0">
                  <a:pos x="590" y="1599"/>
                </a:cxn>
                <a:cxn ang="0">
                  <a:pos x="799" y="1531"/>
                </a:cxn>
                <a:cxn ang="0">
                  <a:pos x="723" y="1580"/>
                </a:cxn>
                <a:cxn ang="0">
                  <a:pos x="596" y="1702"/>
                </a:cxn>
                <a:cxn ang="0">
                  <a:pos x="604" y="1802"/>
                </a:cxn>
                <a:cxn ang="0">
                  <a:pos x="677" y="1898"/>
                </a:cxn>
                <a:cxn ang="0">
                  <a:pos x="758" y="1980"/>
                </a:cxn>
                <a:cxn ang="0">
                  <a:pos x="905" y="2068"/>
                </a:cxn>
                <a:cxn ang="0">
                  <a:pos x="1030" y="2066"/>
                </a:cxn>
                <a:cxn ang="0">
                  <a:pos x="1203" y="1991"/>
                </a:cxn>
                <a:cxn ang="0">
                  <a:pos x="1331" y="1966"/>
                </a:cxn>
                <a:cxn ang="0">
                  <a:pos x="1474" y="1950"/>
                </a:cxn>
                <a:cxn ang="0">
                  <a:pos x="1571" y="1922"/>
                </a:cxn>
                <a:cxn ang="0">
                  <a:pos x="1627" y="1865"/>
                </a:cxn>
                <a:cxn ang="0">
                  <a:pos x="1730" y="1799"/>
                </a:cxn>
                <a:cxn ang="0">
                  <a:pos x="1773" y="1828"/>
                </a:cxn>
                <a:cxn ang="0">
                  <a:pos x="1921" y="1870"/>
                </a:cxn>
                <a:cxn ang="0">
                  <a:pos x="2158" y="1852"/>
                </a:cxn>
                <a:cxn ang="0">
                  <a:pos x="2289" y="1788"/>
                </a:cxn>
                <a:cxn ang="0">
                  <a:pos x="2310" y="1677"/>
                </a:cxn>
                <a:cxn ang="0">
                  <a:pos x="2324" y="1556"/>
                </a:cxn>
                <a:cxn ang="0">
                  <a:pos x="2386" y="1480"/>
                </a:cxn>
                <a:cxn ang="0">
                  <a:pos x="2448" y="1468"/>
                </a:cxn>
                <a:cxn ang="0">
                  <a:pos x="2492" y="1447"/>
                </a:cxn>
                <a:cxn ang="0">
                  <a:pos x="2518" y="1305"/>
                </a:cxn>
                <a:cxn ang="0">
                  <a:pos x="2368" y="1133"/>
                </a:cxn>
                <a:cxn ang="0">
                  <a:pos x="2190" y="1053"/>
                </a:cxn>
                <a:cxn ang="0">
                  <a:pos x="2106" y="1093"/>
                </a:cxn>
                <a:cxn ang="0">
                  <a:pos x="2347" y="887"/>
                </a:cxn>
                <a:cxn ang="0">
                  <a:pos x="2502" y="653"/>
                </a:cxn>
                <a:cxn ang="0">
                  <a:pos x="2350" y="520"/>
                </a:cxn>
                <a:cxn ang="0">
                  <a:pos x="2137" y="351"/>
                </a:cxn>
                <a:cxn ang="0">
                  <a:pos x="1951" y="254"/>
                </a:cxn>
                <a:cxn ang="0">
                  <a:pos x="1837" y="271"/>
                </a:cxn>
                <a:cxn ang="0">
                  <a:pos x="1739" y="310"/>
                </a:cxn>
                <a:cxn ang="0">
                  <a:pos x="1668" y="271"/>
                </a:cxn>
                <a:cxn ang="0">
                  <a:pos x="1604" y="146"/>
                </a:cxn>
                <a:cxn ang="0">
                  <a:pos x="1525" y="37"/>
                </a:cxn>
                <a:cxn ang="0">
                  <a:pos x="1402" y="1"/>
                </a:cxn>
                <a:cxn ang="0">
                  <a:pos x="1269" y="59"/>
                </a:cxn>
                <a:cxn ang="0">
                  <a:pos x="1128" y="143"/>
                </a:cxn>
                <a:cxn ang="0">
                  <a:pos x="951" y="166"/>
                </a:cxn>
                <a:cxn ang="0">
                  <a:pos x="806" y="134"/>
                </a:cxn>
                <a:cxn ang="0">
                  <a:pos x="669" y="127"/>
                </a:cxn>
                <a:cxn ang="0">
                  <a:pos x="600" y="183"/>
                </a:cxn>
                <a:cxn ang="0">
                  <a:pos x="600" y="264"/>
                </a:cxn>
                <a:cxn ang="0">
                  <a:pos x="597" y="348"/>
                </a:cxn>
                <a:cxn ang="0">
                  <a:pos x="558" y="364"/>
                </a:cxn>
                <a:cxn ang="0">
                  <a:pos x="471" y="361"/>
                </a:cxn>
                <a:cxn ang="0">
                  <a:pos x="406" y="384"/>
                </a:cxn>
                <a:cxn ang="0">
                  <a:pos x="403" y="455"/>
                </a:cxn>
                <a:cxn ang="0">
                  <a:pos x="441" y="541"/>
                </a:cxn>
                <a:cxn ang="0">
                  <a:pos x="491" y="620"/>
                </a:cxn>
              </a:cxnLst>
              <a:rect l="0" t="0" r="r" b="b"/>
              <a:pathLst>
                <a:path w="2529" h="2080">
                  <a:moveTo>
                    <a:pt x="499" y="682"/>
                  </a:moveTo>
                  <a:lnTo>
                    <a:pt x="480" y="677"/>
                  </a:lnTo>
                  <a:lnTo>
                    <a:pt x="463" y="673"/>
                  </a:lnTo>
                  <a:lnTo>
                    <a:pt x="446" y="669"/>
                  </a:lnTo>
                  <a:lnTo>
                    <a:pt x="432" y="665"/>
                  </a:lnTo>
                  <a:lnTo>
                    <a:pt x="417" y="665"/>
                  </a:lnTo>
                  <a:lnTo>
                    <a:pt x="403" y="661"/>
                  </a:lnTo>
                  <a:lnTo>
                    <a:pt x="386" y="661"/>
                  </a:lnTo>
                  <a:lnTo>
                    <a:pt x="372" y="658"/>
                  </a:lnTo>
                  <a:lnTo>
                    <a:pt x="357" y="658"/>
                  </a:lnTo>
                  <a:lnTo>
                    <a:pt x="343" y="660"/>
                  </a:lnTo>
                  <a:lnTo>
                    <a:pt x="329" y="660"/>
                  </a:lnTo>
                  <a:lnTo>
                    <a:pt x="315" y="662"/>
                  </a:lnTo>
                  <a:lnTo>
                    <a:pt x="302" y="665"/>
                  </a:lnTo>
                  <a:lnTo>
                    <a:pt x="288" y="669"/>
                  </a:lnTo>
                  <a:lnTo>
                    <a:pt x="274" y="672"/>
                  </a:lnTo>
                  <a:lnTo>
                    <a:pt x="260" y="677"/>
                  </a:lnTo>
                  <a:lnTo>
                    <a:pt x="249" y="683"/>
                  </a:lnTo>
                  <a:lnTo>
                    <a:pt x="235" y="690"/>
                  </a:lnTo>
                  <a:lnTo>
                    <a:pt x="221" y="698"/>
                  </a:lnTo>
                  <a:lnTo>
                    <a:pt x="211" y="711"/>
                  </a:lnTo>
                  <a:lnTo>
                    <a:pt x="193" y="721"/>
                  </a:lnTo>
                  <a:lnTo>
                    <a:pt x="178" y="739"/>
                  </a:lnTo>
                  <a:lnTo>
                    <a:pt x="164" y="753"/>
                  </a:lnTo>
                  <a:lnTo>
                    <a:pt x="152" y="771"/>
                  </a:lnTo>
                  <a:lnTo>
                    <a:pt x="140" y="788"/>
                  </a:lnTo>
                  <a:lnTo>
                    <a:pt x="131" y="808"/>
                  </a:lnTo>
                  <a:lnTo>
                    <a:pt x="124" y="829"/>
                  </a:lnTo>
                  <a:lnTo>
                    <a:pt x="117" y="848"/>
                  </a:lnTo>
                  <a:lnTo>
                    <a:pt x="112" y="870"/>
                  </a:lnTo>
                  <a:lnTo>
                    <a:pt x="105" y="891"/>
                  </a:lnTo>
                  <a:lnTo>
                    <a:pt x="99" y="911"/>
                  </a:lnTo>
                  <a:lnTo>
                    <a:pt x="98" y="934"/>
                  </a:lnTo>
                  <a:lnTo>
                    <a:pt x="92" y="957"/>
                  </a:lnTo>
                  <a:lnTo>
                    <a:pt x="89" y="979"/>
                  </a:lnTo>
                  <a:lnTo>
                    <a:pt x="85" y="1001"/>
                  </a:lnTo>
                  <a:lnTo>
                    <a:pt x="81" y="1024"/>
                  </a:lnTo>
                  <a:lnTo>
                    <a:pt x="77" y="1045"/>
                  </a:lnTo>
                  <a:lnTo>
                    <a:pt x="73" y="1066"/>
                  </a:lnTo>
                  <a:lnTo>
                    <a:pt x="68" y="1088"/>
                  </a:lnTo>
                  <a:lnTo>
                    <a:pt x="66" y="1112"/>
                  </a:lnTo>
                  <a:lnTo>
                    <a:pt x="61" y="1112"/>
                  </a:lnTo>
                  <a:lnTo>
                    <a:pt x="57" y="1117"/>
                  </a:lnTo>
                  <a:lnTo>
                    <a:pt x="59" y="1121"/>
                  </a:lnTo>
                  <a:lnTo>
                    <a:pt x="53" y="1133"/>
                  </a:lnTo>
                  <a:lnTo>
                    <a:pt x="50" y="1142"/>
                  </a:lnTo>
                  <a:lnTo>
                    <a:pt x="46" y="1151"/>
                  </a:lnTo>
                  <a:lnTo>
                    <a:pt x="39" y="1163"/>
                  </a:lnTo>
                  <a:lnTo>
                    <a:pt x="38" y="1177"/>
                  </a:lnTo>
                  <a:lnTo>
                    <a:pt x="31" y="1188"/>
                  </a:lnTo>
                  <a:lnTo>
                    <a:pt x="25" y="1202"/>
                  </a:lnTo>
                  <a:lnTo>
                    <a:pt x="21" y="1217"/>
                  </a:lnTo>
                  <a:lnTo>
                    <a:pt x="15" y="1231"/>
                  </a:lnTo>
                  <a:lnTo>
                    <a:pt x="11" y="1242"/>
                  </a:lnTo>
                  <a:lnTo>
                    <a:pt x="10" y="1254"/>
                  </a:lnTo>
                  <a:lnTo>
                    <a:pt x="4" y="1267"/>
                  </a:lnTo>
                  <a:lnTo>
                    <a:pt x="4" y="1277"/>
                  </a:lnTo>
                  <a:lnTo>
                    <a:pt x="0" y="1285"/>
                  </a:lnTo>
                  <a:lnTo>
                    <a:pt x="0" y="1293"/>
                  </a:lnTo>
                  <a:lnTo>
                    <a:pt x="1" y="1298"/>
                  </a:lnTo>
                  <a:lnTo>
                    <a:pt x="4" y="1305"/>
                  </a:lnTo>
                  <a:lnTo>
                    <a:pt x="18" y="1323"/>
                  </a:lnTo>
                  <a:lnTo>
                    <a:pt x="38" y="1346"/>
                  </a:lnTo>
                  <a:lnTo>
                    <a:pt x="63" y="1371"/>
                  </a:lnTo>
                  <a:lnTo>
                    <a:pt x="94" y="1393"/>
                  </a:lnTo>
                  <a:lnTo>
                    <a:pt x="123" y="1421"/>
                  </a:lnTo>
                  <a:lnTo>
                    <a:pt x="158" y="1445"/>
                  </a:lnTo>
                  <a:lnTo>
                    <a:pt x="194" y="1469"/>
                  </a:lnTo>
                  <a:lnTo>
                    <a:pt x="234" y="1493"/>
                  </a:lnTo>
                  <a:lnTo>
                    <a:pt x="275" y="1515"/>
                  </a:lnTo>
                  <a:lnTo>
                    <a:pt x="320" y="1536"/>
                  </a:lnTo>
                  <a:lnTo>
                    <a:pt x="362" y="1553"/>
                  </a:lnTo>
                  <a:lnTo>
                    <a:pt x="408" y="1569"/>
                  </a:lnTo>
                  <a:lnTo>
                    <a:pt x="453" y="1583"/>
                  </a:lnTo>
                  <a:lnTo>
                    <a:pt x="499" y="1591"/>
                  </a:lnTo>
                  <a:lnTo>
                    <a:pt x="546" y="1598"/>
                  </a:lnTo>
                  <a:lnTo>
                    <a:pt x="590" y="1599"/>
                  </a:lnTo>
                  <a:lnTo>
                    <a:pt x="635" y="1595"/>
                  </a:lnTo>
                  <a:lnTo>
                    <a:pt x="679" y="1587"/>
                  </a:lnTo>
                  <a:lnTo>
                    <a:pt x="721" y="1576"/>
                  </a:lnTo>
                  <a:lnTo>
                    <a:pt x="764" y="1557"/>
                  </a:lnTo>
                  <a:lnTo>
                    <a:pt x="781" y="1544"/>
                  </a:lnTo>
                  <a:lnTo>
                    <a:pt x="793" y="1534"/>
                  </a:lnTo>
                  <a:lnTo>
                    <a:pt x="799" y="1531"/>
                  </a:lnTo>
                  <a:lnTo>
                    <a:pt x="802" y="1530"/>
                  </a:lnTo>
                  <a:lnTo>
                    <a:pt x="796" y="1532"/>
                  </a:lnTo>
                  <a:lnTo>
                    <a:pt x="788" y="1536"/>
                  </a:lnTo>
                  <a:lnTo>
                    <a:pt x="775" y="1544"/>
                  </a:lnTo>
                  <a:lnTo>
                    <a:pt x="760" y="1553"/>
                  </a:lnTo>
                  <a:lnTo>
                    <a:pt x="742" y="1565"/>
                  </a:lnTo>
                  <a:lnTo>
                    <a:pt x="723" y="1580"/>
                  </a:lnTo>
                  <a:lnTo>
                    <a:pt x="701" y="1594"/>
                  </a:lnTo>
                  <a:lnTo>
                    <a:pt x="680" y="1610"/>
                  </a:lnTo>
                  <a:lnTo>
                    <a:pt x="660" y="1627"/>
                  </a:lnTo>
                  <a:lnTo>
                    <a:pt x="642" y="1647"/>
                  </a:lnTo>
                  <a:lnTo>
                    <a:pt x="623" y="1664"/>
                  </a:lnTo>
                  <a:lnTo>
                    <a:pt x="610" y="1683"/>
                  </a:lnTo>
                  <a:lnTo>
                    <a:pt x="596" y="1702"/>
                  </a:lnTo>
                  <a:lnTo>
                    <a:pt x="586" y="1723"/>
                  </a:lnTo>
                  <a:lnTo>
                    <a:pt x="583" y="1741"/>
                  </a:lnTo>
                  <a:lnTo>
                    <a:pt x="588" y="1762"/>
                  </a:lnTo>
                  <a:lnTo>
                    <a:pt x="586" y="1767"/>
                  </a:lnTo>
                  <a:lnTo>
                    <a:pt x="592" y="1778"/>
                  </a:lnTo>
                  <a:lnTo>
                    <a:pt x="597" y="1790"/>
                  </a:lnTo>
                  <a:lnTo>
                    <a:pt x="604" y="1802"/>
                  </a:lnTo>
                  <a:lnTo>
                    <a:pt x="611" y="1815"/>
                  </a:lnTo>
                  <a:lnTo>
                    <a:pt x="623" y="1829"/>
                  </a:lnTo>
                  <a:lnTo>
                    <a:pt x="632" y="1842"/>
                  </a:lnTo>
                  <a:lnTo>
                    <a:pt x="642" y="1857"/>
                  </a:lnTo>
                  <a:lnTo>
                    <a:pt x="652" y="1870"/>
                  </a:lnTo>
                  <a:lnTo>
                    <a:pt x="666" y="1886"/>
                  </a:lnTo>
                  <a:lnTo>
                    <a:pt x="677" y="1898"/>
                  </a:lnTo>
                  <a:lnTo>
                    <a:pt x="691" y="1911"/>
                  </a:lnTo>
                  <a:lnTo>
                    <a:pt x="702" y="1925"/>
                  </a:lnTo>
                  <a:lnTo>
                    <a:pt x="715" y="1938"/>
                  </a:lnTo>
                  <a:lnTo>
                    <a:pt x="728" y="1950"/>
                  </a:lnTo>
                  <a:lnTo>
                    <a:pt x="739" y="1961"/>
                  </a:lnTo>
                  <a:lnTo>
                    <a:pt x="749" y="1972"/>
                  </a:lnTo>
                  <a:lnTo>
                    <a:pt x="758" y="1980"/>
                  </a:lnTo>
                  <a:lnTo>
                    <a:pt x="768" y="1988"/>
                  </a:lnTo>
                  <a:lnTo>
                    <a:pt x="779" y="1996"/>
                  </a:lnTo>
                  <a:lnTo>
                    <a:pt x="807" y="2014"/>
                  </a:lnTo>
                  <a:lnTo>
                    <a:pt x="837" y="2033"/>
                  </a:lnTo>
                  <a:lnTo>
                    <a:pt x="862" y="2047"/>
                  </a:lnTo>
                  <a:lnTo>
                    <a:pt x="886" y="2059"/>
                  </a:lnTo>
                  <a:lnTo>
                    <a:pt x="905" y="2068"/>
                  </a:lnTo>
                  <a:lnTo>
                    <a:pt x="928" y="2074"/>
                  </a:lnTo>
                  <a:lnTo>
                    <a:pt x="943" y="2078"/>
                  </a:lnTo>
                  <a:lnTo>
                    <a:pt x="960" y="2080"/>
                  </a:lnTo>
                  <a:lnTo>
                    <a:pt x="977" y="2079"/>
                  </a:lnTo>
                  <a:lnTo>
                    <a:pt x="993" y="2078"/>
                  </a:lnTo>
                  <a:lnTo>
                    <a:pt x="1009" y="2072"/>
                  </a:lnTo>
                  <a:lnTo>
                    <a:pt x="1030" y="2066"/>
                  </a:lnTo>
                  <a:lnTo>
                    <a:pt x="1048" y="2058"/>
                  </a:lnTo>
                  <a:lnTo>
                    <a:pt x="1069" y="2049"/>
                  </a:lnTo>
                  <a:lnTo>
                    <a:pt x="1087" y="2038"/>
                  </a:lnTo>
                  <a:lnTo>
                    <a:pt x="1114" y="2029"/>
                  </a:lnTo>
                  <a:lnTo>
                    <a:pt x="1140" y="2016"/>
                  </a:lnTo>
                  <a:lnTo>
                    <a:pt x="1171" y="2004"/>
                  </a:lnTo>
                  <a:lnTo>
                    <a:pt x="1203" y="1991"/>
                  </a:lnTo>
                  <a:lnTo>
                    <a:pt x="1245" y="1982"/>
                  </a:lnTo>
                  <a:lnTo>
                    <a:pt x="1251" y="1975"/>
                  </a:lnTo>
                  <a:lnTo>
                    <a:pt x="1264" y="1974"/>
                  </a:lnTo>
                  <a:lnTo>
                    <a:pt x="1276" y="1971"/>
                  </a:lnTo>
                  <a:lnTo>
                    <a:pt x="1294" y="1970"/>
                  </a:lnTo>
                  <a:lnTo>
                    <a:pt x="1311" y="1967"/>
                  </a:lnTo>
                  <a:lnTo>
                    <a:pt x="1331" y="1966"/>
                  </a:lnTo>
                  <a:lnTo>
                    <a:pt x="1349" y="1963"/>
                  </a:lnTo>
                  <a:lnTo>
                    <a:pt x="1370" y="1962"/>
                  </a:lnTo>
                  <a:lnTo>
                    <a:pt x="1390" y="1961"/>
                  </a:lnTo>
                  <a:lnTo>
                    <a:pt x="1413" y="1959"/>
                  </a:lnTo>
                  <a:lnTo>
                    <a:pt x="1432" y="1955"/>
                  </a:lnTo>
                  <a:lnTo>
                    <a:pt x="1453" y="1954"/>
                  </a:lnTo>
                  <a:lnTo>
                    <a:pt x="1474" y="1950"/>
                  </a:lnTo>
                  <a:lnTo>
                    <a:pt x="1493" y="1947"/>
                  </a:lnTo>
                  <a:lnTo>
                    <a:pt x="1507" y="1943"/>
                  </a:lnTo>
                  <a:lnTo>
                    <a:pt x="1525" y="1941"/>
                  </a:lnTo>
                  <a:lnTo>
                    <a:pt x="1541" y="1936"/>
                  </a:lnTo>
                  <a:lnTo>
                    <a:pt x="1552" y="1930"/>
                  </a:lnTo>
                  <a:lnTo>
                    <a:pt x="1562" y="1925"/>
                  </a:lnTo>
                  <a:lnTo>
                    <a:pt x="1571" y="1922"/>
                  </a:lnTo>
                  <a:lnTo>
                    <a:pt x="1570" y="1917"/>
                  </a:lnTo>
                  <a:lnTo>
                    <a:pt x="1577" y="1912"/>
                  </a:lnTo>
                  <a:lnTo>
                    <a:pt x="1584" y="1905"/>
                  </a:lnTo>
                  <a:lnTo>
                    <a:pt x="1591" y="1896"/>
                  </a:lnTo>
                  <a:lnTo>
                    <a:pt x="1602" y="1887"/>
                  </a:lnTo>
                  <a:lnTo>
                    <a:pt x="1616" y="1876"/>
                  </a:lnTo>
                  <a:lnTo>
                    <a:pt x="1627" y="1865"/>
                  </a:lnTo>
                  <a:lnTo>
                    <a:pt x="1643" y="1854"/>
                  </a:lnTo>
                  <a:lnTo>
                    <a:pt x="1657" y="1842"/>
                  </a:lnTo>
                  <a:lnTo>
                    <a:pt x="1674" y="1833"/>
                  </a:lnTo>
                  <a:lnTo>
                    <a:pt x="1686" y="1821"/>
                  </a:lnTo>
                  <a:lnTo>
                    <a:pt x="1700" y="1813"/>
                  </a:lnTo>
                  <a:lnTo>
                    <a:pt x="1716" y="1804"/>
                  </a:lnTo>
                  <a:lnTo>
                    <a:pt x="1730" y="1799"/>
                  </a:lnTo>
                  <a:lnTo>
                    <a:pt x="1741" y="1795"/>
                  </a:lnTo>
                  <a:lnTo>
                    <a:pt x="1751" y="1794"/>
                  </a:lnTo>
                  <a:lnTo>
                    <a:pt x="1759" y="1794"/>
                  </a:lnTo>
                  <a:lnTo>
                    <a:pt x="1767" y="1799"/>
                  </a:lnTo>
                  <a:lnTo>
                    <a:pt x="1769" y="1806"/>
                  </a:lnTo>
                  <a:lnTo>
                    <a:pt x="1774" y="1820"/>
                  </a:lnTo>
                  <a:lnTo>
                    <a:pt x="1773" y="1828"/>
                  </a:lnTo>
                  <a:lnTo>
                    <a:pt x="1784" y="1837"/>
                  </a:lnTo>
                  <a:lnTo>
                    <a:pt x="1797" y="1845"/>
                  </a:lnTo>
                  <a:lnTo>
                    <a:pt x="1814" y="1853"/>
                  </a:lnTo>
                  <a:lnTo>
                    <a:pt x="1837" y="1858"/>
                  </a:lnTo>
                  <a:lnTo>
                    <a:pt x="1864" y="1863"/>
                  </a:lnTo>
                  <a:lnTo>
                    <a:pt x="1892" y="1866"/>
                  </a:lnTo>
                  <a:lnTo>
                    <a:pt x="1921" y="1870"/>
                  </a:lnTo>
                  <a:lnTo>
                    <a:pt x="1954" y="1870"/>
                  </a:lnTo>
                  <a:lnTo>
                    <a:pt x="1990" y="1870"/>
                  </a:lnTo>
                  <a:lnTo>
                    <a:pt x="2024" y="1869"/>
                  </a:lnTo>
                  <a:lnTo>
                    <a:pt x="2059" y="1866"/>
                  </a:lnTo>
                  <a:lnTo>
                    <a:pt x="2092" y="1863"/>
                  </a:lnTo>
                  <a:lnTo>
                    <a:pt x="2127" y="1859"/>
                  </a:lnTo>
                  <a:lnTo>
                    <a:pt x="2158" y="1852"/>
                  </a:lnTo>
                  <a:lnTo>
                    <a:pt x="2187" y="1845"/>
                  </a:lnTo>
                  <a:lnTo>
                    <a:pt x="2215" y="1837"/>
                  </a:lnTo>
                  <a:lnTo>
                    <a:pt x="2242" y="1829"/>
                  </a:lnTo>
                  <a:lnTo>
                    <a:pt x="2260" y="1816"/>
                  </a:lnTo>
                  <a:lnTo>
                    <a:pt x="2280" y="1808"/>
                  </a:lnTo>
                  <a:lnTo>
                    <a:pt x="2284" y="1796"/>
                  </a:lnTo>
                  <a:lnTo>
                    <a:pt x="2289" y="1788"/>
                  </a:lnTo>
                  <a:lnTo>
                    <a:pt x="2292" y="1774"/>
                  </a:lnTo>
                  <a:lnTo>
                    <a:pt x="2299" y="1761"/>
                  </a:lnTo>
                  <a:lnTo>
                    <a:pt x="2302" y="1745"/>
                  </a:lnTo>
                  <a:lnTo>
                    <a:pt x="2305" y="1731"/>
                  </a:lnTo>
                  <a:lnTo>
                    <a:pt x="2306" y="1712"/>
                  </a:lnTo>
                  <a:lnTo>
                    <a:pt x="2308" y="1695"/>
                  </a:lnTo>
                  <a:lnTo>
                    <a:pt x="2310" y="1677"/>
                  </a:lnTo>
                  <a:lnTo>
                    <a:pt x="2312" y="1660"/>
                  </a:lnTo>
                  <a:lnTo>
                    <a:pt x="2313" y="1639"/>
                  </a:lnTo>
                  <a:lnTo>
                    <a:pt x="2315" y="1623"/>
                  </a:lnTo>
                  <a:lnTo>
                    <a:pt x="2316" y="1602"/>
                  </a:lnTo>
                  <a:lnTo>
                    <a:pt x="2319" y="1586"/>
                  </a:lnTo>
                  <a:lnTo>
                    <a:pt x="2322" y="1570"/>
                  </a:lnTo>
                  <a:lnTo>
                    <a:pt x="2324" y="1556"/>
                  </a:lnTo>
                  <a:lnTo>
                    <a:pt x="2327" y="1541"/>
                  </a:lnTo>
                  <a:lnTo>
                    <a:pt x="2334" y="1530"/>
                  </a:lnTo>
                  <a:lnTo>
                    <a:pt x="2340" y="1519"/>
                  </a:lnTo>
                  <a:lnTo>
                    <a:pt x="2350" y="1514"/>
                  </a:lnTo>
                  <a:lnTo>
                    <a:pt x="2361" y="1498"/>
                  </a:lnTo>
                  <a:lnTo>
                    <a:pt x="2373" y="1488"/>
                  </a:lnTo>
                  <a:lnTo>
                    <a:pt x="2386" y="1480"/>
                  </a:lnTo>
                  <a:lnTo>
                    <a:pt x="2397" y="1476"/>
                  </a:lnTo>
                  <a:lnTo>
                    <a:pt x="2407" y="1470"/>
                  </a:lnTo>
                  <a:lnTo>
                    <a:pt x="2415" y="1469"/>
                  </a:lnTo>
                  <a:lnTo>
                    <a:pt x="2424" y="1466"/>
                  </a:lnTo>
                  <a:lnTo>
                    <a:pt x="2432" y="1466"/>
                  </a:lnTo>
                  <a:lnTo>
                    <a:pt x="2441" y="1465"/>
                  </a:lnTo>
                  <a:lnTo>
                    <a:pt x="2448" y="1468"/>
                  </a:lnTo>
                  <a:lnTo>
                    <a:pt x="2453" y="1468"/>
                  </a:lnTo>
                  <a:lnTo>
                    <a:pt x="2462" y="1468"/>
                  </a:lnTo>
                  <a:lnTo>
                    <a:pt x="2467" y="1466"/>
                  </a:lnTo>
                  <a:lnTo>
                    <a:pt x="2474" y="1465"/>
                  </a:lnTo>
                  <a:lnTo>
                    <a:pt x="2480" y="1460"/>
                  </a:lnTo>
                  <a:lnTo>
                    <a:pt x="2487" y="1456"/>
                  </a:lnTo>
                  <a:lnTo>
                    <a:pt x="2492" y="1447"/>
                  </a:lnTo>
                  <a:lnTo>
                    <a:pt x="2501" y="1438"/>
                  </a:lnTo>
                  <a:lnTo>
                    <a:pt x="2509" y="1423"/>
                  </a:lnTo>
                  <a:lnTo>
                    <a:pt x="2520" y="1411"/>
                  </a:lnTo>
                  <a:lnTo>
                    <a:pt x="2526" y="1384"/>
                  </a:lnTo>
                  <a:lnTo>
                    <a:pt x="2529" y="1357"/>
                  </a:lnTo>
                  <a:lnTo>
                    <a:pt x="2525" y="1331"/>
                  </a:lnTo>
                  <a:lnTo>
                    <a:pt x="2518" y="1305"/>
                  </a:lnTo>
                  <a:lnTo>
                    <a:pt x="2504" y="1279"/>
                  </a:lnTo>
                  <a:lnTo>
                    <a:pt x="2487" y="1252"/>
                  </a:lnTo>
                  <a:lnTo>
                    <a:pt x="2469" y="1226"/>
                  </a:lnTo>
                  <a:lnTo>
                    <a:pt x="2446" y="1201"/>
                  </a:lnTo>
                  <a:lnTo>
                    <a:pt x="2421" y="1177"/>
                  </a:lnTo>
                  <a:lnTo>
                    <a:pt x="2396" y="1155"/>
                  </a:lnTo>
                  <a:lnTo>
                    <a:pt x="2368" y="1133"/>
                  </a:lnTo>
                  <a:lnTo>
                    <a:pt x="2341" y="1114"/>
                  </a:lnTo>
                  <a:lnTo>
                    <a:pt x="2310" y="1097"/>
                  </a:lnTo>
                  <a:lnTo>
                    <a:pt x="2284" y="1083"/>
                  </a:lnTo>
                  <a:lnTo>
                    <a:pt x="2257" y="1071"/>
                  </a:lnTo>
                  <a:lnTo>
                    <a:pt x="2233" y="1060"/>
                  </a:lnTo>
                  <a:lnTo>
                    <a:pt x="2208" y="1055"/>
                  </a:lnTo>
                  <a:lnTo>
                    <a:pt x="2190" y="1053"/>
                  </a:lnTo>
                  <a:lnTo>
                    <a:pt x="2175" y="1054"/>
                  </a:lnTo>
                  <a:lnTo>
                    <a:pt x="2164" y="1062"/>
                  </a:lnTo>
                  <a:lnTo>
                    <a:pt x="2124" y="1084"/>
                  </a:lnTo>
                  <a:lnTo>
                    <a:pt x="2101" y="1100"/>
                  </a:lnTo>
                  <a:lnTo>
                    <a:pt x="2092" y="1106"/>
                  </a:lnTo>
                  <a:lnTo>
                    <a:pt x="2095" y="1104"/>
                  </a:lnTo>
                  <a:lnTo>
                    <a:pt x="2106" y="1093"/>
                  </a:lnTo>
                  <a:lnTo>
                    <a:pt x="2129" y="1078"/>
                  </a:lnTo>
                  <a:lnTo>
                    <a:pt x="2154" y="1055"/>
                  </a:lnTo>
                  <a:lnTo>
                    <a:pt x="2187" y="1029"/>
                  </a:lnTo>
                  <a:lnTo>
                    <a:pt x="2226" y="996"/>
                  </a:lnTo>
                  <a:lnTo>
                    <a:pt x="2266" y="963"/>
                  </a:lnTo>
                  <a:lnTo>
                    <a:pt x="2306" y="924"/>
                  </a:lnTo>
                  <a:lnTo>
                    <a:pt x="2347" y="887"/>
                  </a:lnTo>
                  <a:lnTo>
                    <a:pt x="2385" y="849"/>
                  </a:lnTo>
                  <a:lnTo>
                    <a:pt x="2422" y="809"/>
                  </a:lnTo>
                  <a:lnTo>
                    <a:pt x="2452" y="771"/>
                  </a:lnTo>
                  <a:lnTo>
                    <a:pt x="2480" y="737"/>
                  </a:lnTo>
                  <a:lnTo>
                    <a:pt x="2494" y="707"/>
                  </a:lnTo>
                  <a:lnTo>
                    <a:pt x="2504" y="677"/>
                  </a:lnTo>
                  <a:lnTo>
                    <a:pt x="2502" y="653"/>
                  </a:lnTo>
                  <a:lnTo>
                    <a:pt x="2490" y="637"/>
                  </a:lnTo>
                  <a:lnTo>
                    <a:pt x="2469" y="620"/>
                  </a:lnTo>
                  <a:lnTo>
                    <a:pt x="2449" y="604"/>
                  </a:lnTo>
                  <a:lnTo>
                    <a:pt x="2425" y="587"/>
                  </a:lnTo>
                  <a:lnTo>
                    <a:pt x="2401" y="566"/>
                  </a:lnTo>
                  <a:lnTo>
                    <a:pt x="2373" y="543"/>
                  </a:lnTo>
                  <a:lnTo>
                    <a:pt x="2350" y="520"/>
                  </a:lnTo>
                  <a:lnTo>
                    <a:pt x="2322" y="497"/>
                  </a:lnTo>
                  <a:lnTo>
                    <a:pt x="2292" y="472"/>
                  </a:lnTo>
                  <a:lnTo>
                    <a:pt x="2260" y="447"/>
                  </a:lnTo>
                  <a:lnTo>
                    <a:pt x="2232" y="423"/>
                  </a:lnTo>
                  <a:lnTo>
                    <a:pt x="2200" y="400"/>
                  </a:lnTo>
                  <a:lnTo>
                    <a:pt x="2169" y="375"/>
                  </a:lnTo>
                  <a:lnTo>
                    <a:pt x="2137" y="351"/>
                  </a:lnTo>
                  <a:lnTo>
                    <a:pt x="2109" y="331"/>
                  </a:lnTo>
                  <a:lnTo>
                    <a:pt x="2077" y="310"/>
                  </a:lnTo>
                  <a:lnTo>
                    <a:pt x="2050" y="294"/>
                  </a:lnTo>
                  <a:lnTo>
                    <a:pt x="2022" y="279"/>
                  </a:lnTo>
                  <a:lnTo>
                    <a:pt x="1996" y="265"/>
                  </a:lnTo>
                  <a:lnTo>
                    <a:pt x="1969" y="258"/>
                  </a:lnTo>
                  <a:lnTo>
                    <a:pt x="1951" y="254"/>
                  </a:lnTo>
                  <a:lnTo>
                    <a:pt x="1931" y="250"/>
                  </a:lnTo>
                  <a:lnTo>
                    <a:pt x="1916" y="248"/>
                  </a:lnTo>
                  <a:lnTo>
                    <a:pt x="1900" y="250"/>
                  </a:lnTo>
                  <a:lnTo>
                    <a:pt x="1885" y="256"/>
                  </a:lnTo>
                  <a:lnTo>
                    <a:pt x="1868" y="259"/>
                  </a:lnTo>
                  <a:lnTo>
                    <a:pt x="1854" y="264"/>
                  </a:lnTo>
                  <a:lnTo>
                    <a:pt x="1837" y="271"/>
                  </a:lnTo>
                  <a:lnTo>
                    <a:pt x="1822" y="279"/>
                  </a:lnTo>
                  <a:lnTo>
                    <a:pt x="1807" y="286"/>
                  </a:lnTo>
                  <a:lnTo>
                    <a:pt x="1795" y="290"/>
                  </a:lnTo>
                  <a:lnTo>
                    <a:pt x="1780" y="297"/>
                  </a:lnTo>
                  <a:lnTo>
                    <a:pt x="1766" y="304"/>
                  </a:lnTo>
                  <a:lnTo>
                    <a:pt x="1753" y="308"/>
                  </a:lnTo>
                  <a:lnTo>
                    <a:pt x="1739" y="310"/>
                  </a:lnTo>
                  <a:lnTo>
                    <a:pt x="1727" y="311"/>
                  </a:lnTo>
                  <a:lnTo>
                    <a:pt x="1716" y="313"/>
                  </a:lnTo>
                  <a:lnTo>
                    <a:pt x="1704" y="309"/>
                  </a:lnTo>
                  <a:lnTo>
                    <a:pt x="1696" y="304"/>
                  </a:lnTo>
                  <a:lnTo>
                    <a:pt x="1686" y="296"/>
                  </a:lnTo>
                  <a:lnTo>
                    <a:pt x="1681" y="288"/>
                  </a:lnTo>
                  <a:lnTo>
                    <a:pt x="1668" y="271"/>
                  </a:lnTo>
                  <a:lnTo>
                    <a:pt x="1661" y="255"/>
                  </a:lnTo>
                  <a:lnTo>
                    <a:pt x="1648" y="237"/>
                  </a:lnTo>
                  <a:lnTo>
                    <a:pt x="1641" y="219"/>
                  </a:lnTo>
                  <a:lnTo>
                    <a:pt x="1630" y="201"/>
                  </a:lnTo>
                  <a:lnTo>
                    <a:pt x="1622" y="184"/>
                  </a:lnTo>
                  <a:lnTo>
                    <a:pt x="1612" y="166"/>
                  </a:lnTo>
                  <a:lnTo>
                    <a:pt x="1604" y="146"/>
                  </a:lnTo>
                  <a:lnTo>
                    <a:pt x="1592" y="127"/>
                  </a:lnTo>
                  <a:lnTo>
                    <a:pt x="1584" y="109"/>
                  </a:lnTo>
                  <a:lnTo>
                    <a:pt x="1571" y="93"/>
                  </a:lnTo>
                  <a:lnTo>
                    <a:pt x="1562" y="79"/>
                  </a:lnTo>
                  <a:lnTo>
                    <a:pt x="1549" y="62"/>
                  </a:lnTo>
                  <a:lnTo>
                    <a:pt x="1539" y="47"/>
                  </a:lnTo>
                  <a:lnTo>
                    <a:pt x="1525" y="37"/>
                  </a:lnTo>
                  <a:lnTo>
                    <a:pt x="1513" y="25"/>
                  </a:lnTo>
                  <a:lnTo>
                    <a:pt x="1497" y="16"/>
                  </a:lnTo>
                  <a:lnTo>
                    <a:pt x="1483" y="8"/>
                  </a:lnTo>
                  <a:lnTo>
                    <a:pt x="1467" y="3"/>
                  </a:lnTo>
                  <a:lnTo>
                    <a:pt x="1453" y="3"/>
                  </a:lnTo>
                  <a:lnTo>
                    <a:pt x="1425" y="0"/>
                  </a:lnTo>
                  <a:lnTo>
                    <a:pt x="1402" y="1"/>
                  </a:lnTo>
                  <a:lnTo>
                    <a:pt x="1380" y="4"/>
                  </a:lnTo>
                  <a:lnTo>
                    <a:pt x="1362" y="11"/>
                  </a:lnTo>
                  <a:lnTo>
                    <a:pt x="1342" y="18"/>
                  </a:lnTo>
                  <a:lnTo>
                    <a:pt x="1324" y="28"/>
                  </a:lnTo>
                  <a:lnTo>
                    <a:pt x="1304" y="37"/>
                  </a:lnTo>
                  <a:lnTo>
                    <a:pt x="1289" y="49"/>
                  </a:lnTo>
                  <a:lnTo>
                    <a:pt x="1269" y="59"/>
                  </a:lnTo>
                  <a:lnTo>
                    <a:pt x="1252" y="72"/>
                  </a:lnTo>
                  <a:lnTo>
                    <a:pt x="1234" y="85"/>
                  </a:lnTo>
                  <a:lnTo>
                    <a:pt x="1216" y="99"/>
                  </a:lnTo>
                  <a:lnTo>
                    <a:pt x="1195" y="112"/>
                  </a:lnTo>
                  <a:lnTo>
                    <a:pt x="1175" y="124"/>
                  </a:lnTo>
                  <a:lnTo>
                    <a:pt x="1152" y="134"/>
                  </a:lnTo>
                  <a:lnTo>
                    <a:pt x="1128" y="143"/>
                  </a:lnTo>
                  <a:lnTo>
                    <a:pt x="1101" y="152"/>
                  </a:lnTo>
                  <a:lnTo>
                    <a:pt x="1073" y="159"/>
                  </a:lnTo>
                  <a:lnTo>
                    <a:pt x="1042" y="166"/>
                  </a:lnTo>
                  <a:lnTo>
                    <a:pt x="1012" y="171"/>
                  </a:lnTo>
                  <a:lnTo>
                    <a:pt x="991" y="168"/>
                  </a:lnTo>
                  <a:lnTo>
                    <a:pt x="971" y="167"/>
                  </a:lnTo>
                  <a:lnTo>
                    <a:pt x="951" y="166"/>
                  </a:lnTo>
                  <a:lnTo>
                    <a:pt x="932" y="162"/>
                  </a:lnTo>
                  <a:lnTo>
                    <a:pt x="912" y="158"/>
                  </a:lnTo>
                  <a:lnTo>
                    <a:pt x="891" y="154"/>
                  </a:lnTo>
                  <a:lnTo>
                    <a:pt x="869" y="149"/>
                  </a:lnTo>
                  <a:lnTo>
                    <a:pt x="848" y="143"/>
                  </a:lnTo>
                  <a:lnTo>
                    <a:pt x="826" y="137"/>
                  </a:lnTo>
                  <a:lnTo>
                    <a:pt x="806" y="134"/>
                  </a:lnTo>
                  <a:lnTo>
                    <a:pt x="785" y="129"/>
                  </a:lnTo>
                  <a:lnTo>
                    <a:pt x="764" y="127"/>
                  </a:lnTo>
                  <a:lnTo>
                    <a:pt x="743" y="125"/>
                  </a:lnTo>
                  <a:lnTo>
                    <a:pt x="723" y="122"/>
                  </a:lnTo>
                  <a:lnTo>
                    <a:pt x="704" y="121"/>
                  </a:lnTo>
                  <a:lnTo>
                    <a:pt x="687" y="125"/>
                  </a:lnTo>
                  <a:lnTo>
                    <a:pt x="669" y="127"/>
                  </a:lnTo>
                  <a:lnTo>
                    <a:pt x="652" y="131"/>
                  </a:lnTo>
                  <a:lnTo>
                    <a:pt x="638" y="139"/>
                  </a:lnTo>
                  <a:lnTo>
                    <a:pt x="625" y="151"/>
                  </a:lnTo>
                  <a:lnTo>
                    <a:pt x="616" y="156"/>
                  </a:lnTo>
                  <a:lnTo>
                    <a:pt x="609" y="164"/>
                  </a:lnTo>
                  <a:lnTo>
                    <a:pt x="603" y="173"/>
                  </a:lnTo>
                  <a:lnTo>
                    <a:pt x="600" y="183"/>
                  </a:lnTo>
                  <a:lnTo>
                    <a:pt x="597" y="193"/>
                  </a:lnTo>
                  <a:lnTo>
                    <a:pt x="599" y="205"/>
                  </a:lnTo>
                  <a:lnTo>
                    <a:pt x="597" y="217"/>
                  </a:lnTo>
                  <a:lnTo>
                    <a:pt x="597" y="229"/>
                  </a:lnTo>
                  <a:lnTo>
                    <a:pt x="599" y="242"/>
                  </a:lnTo>
                  <a:lnTo>
                    <a:pt x="600" y="252"/>
                  </a:lnTo>
                  <a:lnTo>
                    <a:pt x="600" y="264"/>
                  </a:lnTo>
                  <a:lnTo>
                    <a:pt x="603" y="280"/>
                  </a:lnTo>
                  <a:lnTo>
                    <a:pt x="603" y="289"/>
                  </a:lnTo>
                  <a:lnTo>
                    <a:pt x="604" y="302"/>
                  </a:lnTo>
                  <a:lnTo>
                    <a:pt x="603" y="314"/>
                  </a:lnTo>
                  <a:lnTo>
                    <a:pt x="602" y="326"/>
                  </a:lnTo>
                  <a:lnTo>
                    <a:pt x="599" y="336"/>
                  </a:lnTo>
                  <a:lnTo>
                    <a:pt x="597" y="348"/>
                  </a:lnTo>
                  <a:lnTo>
                    <a:pt x="590" y="357"/>
                  </a:lnTo>
                  <a:lnTo>
                    <a:pt x="588" y="368"/>
                  </a:lnTo>
                  <a:lnTo>
                    <a:pt x="582" y="367"/>
                  </a:lnTo>
                  <a:lnTo>
                    <a:pt x="581" y="365"/>
                  </a:lnTo>
                  <a:lnTo>
                    <a:pt x="574" y="365"/>
                  </a:lnTo>
                  <a:lnTo>
                    <a:pt x="567" y="363"/>
                  </a:lnTo>
                  <a:lnTo>
                    <a:pt x="558" y="364"/>
                  </a:lnTo>
                  <a:lnTo>
                    <a:pt x="547" y="364"/>
                  </a:lnTo>
                  <a:lnTo>
                    <a:pt x="536" y="361"/>
                  </a:lnTo>
                  <a:lnTo>
                    <a:pt x="523" y="364"/>
                  </a:lnTo>
                  <a:lnTo>
                    <a:pt x="511" y="363"/>
                  </a:lnTo>
                  <a:lnTo>
                    <a:pt x="499" y="363"/>
                  </a:lnTo>
                  <a:lnTo>
                    <a:pt x="485" y="363"/>
                  </a:lnTo>
                  <a:lnTo>
                    <a:pt x="471" y="361"/>
                  </a:lnTo>
                  <a:lnTo>
                    <a:pt x="460" y="365"/>
                  </a:lnTo>
                  <a:lnTo>
                    <a:pt x="448" y="367"/>
                  </a:lnTo>
                  <a:lnTo>
                    <a:pt x="436" y="368"/>
                  </a:lnTo>
                  <a:lnTo>
                    <a:pt x="428" y="371"/>
                  </a:lnTo>
                  <a:lnTo>
                    <a:pt x="417" y="375"/>
                  </a:lnTo>
                  <a:lnTo>
                    <a:pt x="411" y="378"/>
                  </a:lnTo>
                  <a:lnTo>
                    <a:pt x="406" y="384"/>
                  </a:lnTo>
                  <a:lnTo>
                    <a:pt x="406" y="392"/>
                  </a:lnTo>
                  <a:lnTo>
                    <a:pt x="400" y="400"/>
                  </a:lnTo>
                  <a:lnTo>
                    <a:pt x="399" y="410"/>
                  </a:lnTo>
                  <a:lnTo>
                    <a:pt x="397" y="421"/>
                  </a:lnTo>
                  <a:lnTo>
                    <a:pt x="399" y="432"/>
                  </a:lnTo>
                  <a:lnTo>
                    <a:pt x="400" y="443"/>
                  </a:lnTo>
                  <a:lnTo>
                    <a:pt x="403" y="455"/>
                  </a:lnTo>
                  <a:lnTo>
                    <a:pt x="407" y="468"/>
                  </a:lnTo>
                  <a:lnTo>
                    <a:pt x="411" y="481"/>
                  </a:lnTo>
                  <a:lnTo>
                    <a:pt x="417" y="493"/>
                  </a:lnTo>
                  <a:lnTo>
                    <a:pt x="422" y="505"/>
                  </a:lnTo>
                  <a:lnTo>
                    <a:pt x="428" y="518"/>
                  </a:lnTo>
                  <a:lnTo>
                    <a:pt x="434" y="531"/>
                  </a:lnTo>
                  <a:lnTo>
                    <a:pt x="441" y="541"/>
                  </a:lnTo>
                  <a:lnTo>
                    <a:pt x="448" y="556"/>
                  </a:lnTo>
                  <a:lnTo>
                    <a:pt x="455" y="566"/>
                  </a:lnTo>
                  <a:lnTo>
                    <a:pt x="463" y="577"/>
                  </a:lnTo>
                  <a:lnTo>
                    <a:pt x="469" y="587"/>
                  </a:lnTo>
                  <a:lnTo>
                    <a:pt x="476" y="599"/>
                  </a:lnTo>
                  <a:lnTo>
                    <a:pt x="481" y="608"/>
                  </a:lnTo>
                  <a:lnTo>
                    <a:pt x="491" y="620"/>
                  </a:lnTo>
                  <a:lnTo>
                    <a:pt x="499" y="682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4" name="Freeform 12"/>
            <p:cNvSpPr>
              <a:spLocks/>
            </p:cNvSpPr>
            <p:nvPr/>
          </p:nvSpPr>
          <p:spPr bwMode="auto">
            <a:xfrm rot="5400000">
              <a:off x="2003" y="806"/>
              <a:ext cx="271" cy="191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09" y="182"/>
                </a:cxn>
                <a:cxn ang="0">
                  <a:pos x="122" y="239"/>
                </a:cxn>
                <a:cxn ang="0">
                  <a:pos x="171" y="377"/>
                </a:cxn>
                <a:cxn ang="0">
                  <a:pos x="365" y="571"/>
                </a:cxn>
                <a:cxn ang="0">
                  <a:pos x="620" y="548"/>
                </a:cxn>
                <a:cxn ang="0">
                  <a:pos x="669" y="628"/>
                </a:cxn>
                <a:cxn ang="0">
                  <a:pos x="730" y="696"/>
                </a:cxn>
                <a:cxn ang="0">
                  <a:pos x="814" y="720"/>
                </a:cxn>
                <a:cxn ang="0">
                  <a:pos x="656" y="742"/>
                </a:cxn>
                <a:cxn ang="0">
                  <a:pos x="547" y="708"/>
                </a:cxn>
                <a:cxn ang="0">
                  <a:pos x="255" y="686"/>
                </a:cxn>
                <a:cxn ang="0">
                  <a:pos x="109" y="742"/>
                </a:cxn>
                <a:cxn ang="0">
                  <a:pos x="0" y="765"/>
                </a:cxn>
                <a:cxn ang="0">
                  <a:pos x="158" y="662"/>
                </a:cxn>
                <a:cxn ang="0">
                  <a:pos x="243" y="594"/>
                </a:cxn>
                <a:cxn ang="0">
                  <a:pos x="145" y="514"/>
                </a:cxn>
                <a:cxn ang="0">
                  <a:pos x="60" y="343"/>
                </a:cxn>
                <a:cxn ang="0">
                  <a:pos x="73" y="171"/>
                </a:cxn>
                <a:cxn ang="0">
                  <a:pos x="158" y="0"/>
                </a:cxn>
              </a:cxnLst>
              <a:rect l="0" t="0" r="r" b="b"/>
              <a:pathLst>
                <a:path w="814" h="765">
                  <a:moveTo>
                    <a:pt x="158" y="0"/>
                  </a:moveTo>
                  <a:lnTo>
                    <a:pt x="109" y="182"/>
                  </a:lnTo>
                  <a:lnTo>
                    <a:pt x="122" y="239"/>
                  </a:lnTo>
                  <a:lnTo>
                    <a:pt x="171" y="377"/>
                  </a:lnTo>
                  <a:lnTo>
                    <a:pt x="365" y="571"/>
                  </a:lnTo>
                  <a:lnTo>
                    <a:pt x="620" y="548"/>
                  </a:lnTo>
                  <a:lnTo>
                    <a:pt x="669" y="628"/>
                  </a:lnTo>
                  <a:lnTo>
                    <a:pt x="730" y="696"/>
                  </a:lnTo>
                  <a:lnTo>
                    <a:pt x="814" y="720"/>
                  </a:lnTo>
                  <a:lnTo>
                    <a:pt x="656" y="742"/>
                  </a:lnTo>
                  <a:lnTo>
                    <a:pt x="547" y="708"/>
                  </a:lnTo>
                  <a:lnTo>
                    <a:pt x="255" y="686"/>
                  </a:lnTo>
                  <a:lnTo>
                    <a:pt x="109" y="742"/>
                  </a:lnTo>
                  <a:lnTo>
                    <a:pt x="0" y="765"/>
                  </a:lnTo>
                  <a:lnTo>
                    <a:pt x="158" y="662"/>
                  </a:lnTo>
                  <a:lnTo>
                    <a:pt x="243" y="594"/>
                  </a:lnTo>
                  <a:lnTo>
                    <a:pt x="145" y="514"/>
                  </a:lnTo>
                  <a:lnTo>
                    <a:pt x="60" y="343"/>
                  </a:lnTo>
                  <a:lnTo>
                    <a:pt x="73" y="17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5" name="Freeform 13"/>
            <p:cNvSpPr>
              <a:spLocks/>
            </p:cNvSpPr>
            <p:nvPr/>
          </p:nvSpPr>
          <p:spPr bwMode="auto">
            <a:xfrm rot="5400000">
              <a:off x="2104" y="1003"/>
              <a:ext cx="316" cy="74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147" y="115"/>
                </a:cxn>
                <a:cxn ang="0">
                  <a:pos x="365" y="46"/>
                </a:cxn>
                <a:cxn ang="0">
                  <a:pos x="510" y="0"/>
                </a:cxn>
                <a:cxn ang="0">
                  <a:pos x="608" y="12"/>
                </a:cxn>
                <a:cxn ang="0">
                  <a:pos x="706" y="57"/>
                </a:cxn>
                <a:cxn ang="0">
                  <a:pos x="816" y="91"/>
                </a:cxn>
                <a:cxn ang="0">
                  <a:pos x="948" y="115"/>
                </a:cxn>
                <a:cxn ang="0">
                  <a:pos x="888" y="183"/>
                </a:cxn>
                <a:cxn ang="0">
                  <a:pos x="816" y="229"/>
                </a:cxn>
                <a:cxn ang="0">
                  <a:pos x="657" y="239"/>
                </a:cxn>
                <a:cxn ang="0">
                  <a:pos x="559" y="239"/>
                </a:cxn>
                <a:cxn ang="0">
                  <a:pos x="450" y="297"/>
                </a:cxn>
                <a:cxn ang="0">
                  <a:pos x="401" y="297"/>
                </a:cxn>
                <a:cxn ang="0">
                  <a:pos x="268" y="263"/>
                </a:cxn>
                <a:cxn ang="0">
                  <a:pos x="134" y="239"/>
                </a:cxn>
                <a:cxn ang="0">
                  <a:pos x="12" y="239"/>
                </a:cxn>
                <a:cxn ang="0">
                  <a:pos x="0" y="195"/>
                </a:cxn>
                <a:cxn ang="0">
                  <a:pos x="0" y="183"/>
                </a:cxn>
              </a:cxnLst>
              <a:rect l="0" t="0" r="r" b="b"/>
              <a:pathLst>
                <a:path w="948" h="297">
                  <a:moveTo>
                    <a:pt x="0" y="183"/>
                  </a:moveTo>
                  <a:lnTo>
                    <a:pt x="147" y="115"/>
                  </a:lnTo>
                  <a:lnTo>
                    <a:pt x="365" y="46"/>
                  </a:lnTo>
                  <a:lnTo>
                    <a:pt x="510" y="0"/>
                  </a:lnTo>
                  <a:lnTo>
                    <a:pt x="608" y="12"/>
                  </a:lnTo>
                  <a:lnTo>
                    <a:pt x="706" y="57"/>
                  </a:lnTo>
                  <a:lnTo>
                    <a:pt x="816" y="91"/>
                  </a:lnTo>
                  <a:lnTo>
                    <a:pt x="948" y="115"/>
                  </a:lnTo>
                  <a:lnTo>
                    <a:pt x="888" y="183"/>
                  </a:lnTo>
                  <a:lnTo>
                    <a:pt x="816" y="229"/>
                  </a:lnTo>
                  <a:lnTo>
                    <a:pt x="657" y="239"/>
                  </a:lnTo>
                  <a:lnTo>
                    <a:pt x="559" y="239"/>
                  </a:lnTo>
                  <a:lnTo>
                    <a:pt x="450" y="297"/>
                  </a:lnTo>
                  <a:lnTo>
                    <a:pt x="401" y="297"/>
                  </a:lnTo>
                  <a:lnTo>
                    <a:pt x="268" y="263"/>
                  </a:lnTo>
                  <a:lnTo>
                    <a:pt x="134" y="239"/>
                  </a:lnTo>
                  <a:lnTo>
                    <a:pt x="12" y="239"/>
                  </a:lnTo>
                  <a:lnTo>
                    <a:pt x="0" y="19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6" name="Freeform 14"/>
            <p:cNvSpPr>
              <a:spLocks/>
            </p:cNvSpPr>
            <p:nvPr/>
          </p:nvSpPr>
          <p:spPr bwMode="auto">
            <a:xfrm rot="5400000">
              <a:off x="2327" y="837"/>
              <a:ext cx="219" cy="135"/>
            </a:xfrm>
            <a:custGeom>
              <a:avLst/>
              <a:gdLst/>
              <a:ahLst/>
              <a:cxnLst>
                <a:cxn ang="0">
                  <a:pos x="37" y="515"/>
                </a:cxn>
                <a:cxn ang="0">
                  <a:pos x="147" y="377"/>
                </a:cxn>
                <a:cxn ang="0">
                  <a:pos x="292" y="298"/>
                </a:cxn>
                <a:cxn ang="0">
                  <a:pos x="426" y="252"/>
                </a:cxn>
                <a:cxn ang="0">
                  <a:pos x="536" y="206"/>
                </a:cxn>
                <a:cxn ang="0">
                  <a:pos x="657" y="80"/>
                </a:cxn>
                <a:cxn ang="0">
                  <a:pos x="634" y="0"/>
                </a:cxn>
                <a:cxn ang="0">
                  <a:pos x="548" y="0"/>
                </a:cxn>
                <a:cxn ang="0">
                  <a:pos x="585" y="69"/>
                </a:cxn>
                <a:cxn ang="0">
                  <a:pos x="523" y="103"/>
                </a:cxn>
                <a:cxn ang="0">
                  <a:pos x="439" y="92"/>
                </a:cxn>
                <a:cxn ang="0">
                  <a:pos x="365" y="138"/>
                </a:cxn>
                <a:cxn ang="0">
                  <a:pos x="341" y="184"/>
                </a:cxn>
                <a:cxn ang="0">
                  <a:pos x="219" y="240"/>
                </a:cxn>
                <a:cxn ang="0">
                  <a:pos x="147" y="308"/>
                </a:cxn>
                <a:cxn ang="0">
                  <a:pos x="61" y="389"/>
                </a:cxn>
                <a:cxn ang="0">
                  <a:pos x="0" y="537"/>
                </a:cxn>
                <a:cxn ang="0">
                  <a:pos x="37" y="515"/>
                </a:cxn>
              </a:cxnLst>
              <a:rect l="0" t="0" r="r" b="b"/>
              <a:pathLst>
                <a:path w="657" h="537">
                  <a:moveTo>
                    <a:pt x="37" y="515"/>
                  </a:moveTo>
                  <a:lnTo>
                    <a:pt x="147" y="377"/>
                  </a:lnTo>
                  <a:lnTo>
                    <a:pt x="292" y="298"/>
                  </a:lnTo>
                  <a:lnTo>
                    <a:pt x="426" y="252"/>
                  </a:lnTo>
                  <a:lnTo>
                    <a:pt x="536" y="206"/>
                  </a:lnTo>
                  <a:lnTo>
                    <a:pt x="657" y="80"/>
                  </a:lnTo>
                  <a:lnTo>
                    <a:pt x="634" y="0"/>
                  </a:lnTo>
                  <a:lnTo>
                    <a:pt x="548" y="0"/>
                  </a:lnTo>
                  <a:lnTo>
                    <a:pt x="585" y="69"/>
                  </a:lnTo>
                  <a:lnTo>
                    <a:pt x="523" y="103"/>
                  </a:lnTo>
                  <a:lnTo>
                    <a:pt x="439" y="92"/>
                  </a:lnTo>
                  <a:lnTo>
                    <a:pt x="365" y="138"/>
                  </a:lnTo>
                  <a:lnTo>
                    <a:pt x="341" y="184"/>
                  </a:lnTo>
                  <a:lnTo>
                    <a:pt x="219" y="240"/>
                  </a:lnTo>
                  <a:lnTo>
                    <a:pt x="147" y="308"/>
                  </a:lnTo>
                  <a:lnTo>
                    <a:pt x="61" y="389"/>
                  </a:lnTo>
                  <a:lnTo>
                    <a:pt x="0" y="537"/>
                  </a:lnTo>
                  <a:lnTo>
                    <a:pt x="37" y="515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7" name="Freeform 15"/>
            <p:cNvSpPr>
              <a:spLocks/>
            </p:cNvSpPr>
            <p:nvPr/>
          </p:nvSpPr>
          <p:spPr bwMode="auto">
            <a:xfrm rot="5400000">
              <a:off x="2384" y="900"/>
              <a:ext cx="219" cy="191"/>
            </a:xfrm>
            <a:custGeom>
              <a:avLst/>
              <a:gdLst/>
              <a:ahLst/>
              <a:cxnLst>
                <a:cxn ang="0">
                  <a:pos x="147" y="331"/>
                </a:cxn>
                <a:cxn ang="0">
                  <a:pos x="329" y="319"/>
                </a:cxn>
                <a:cxn ang="0">
                  <a:pos x="389" y="377"/>
                </a:cxn>
                <a:cxn ang="0">
                  <a:pos x="389" y="548"/>
                </a:cxn>
                <a:cxn ang="0">
                  <a:pos x="305" y="720"/>
                </a:cxn>
                <a:cxn ang="0">
                  <a:pos x="269" y="765"/>
                </a:cxn>
                <a:cxn ang="0">
                  <a:pos x="427" y="650"/>
                </a:cxn>
                <a:cxn ang="0">
                  <a:pos x="511" y="616"/>
                </a:cxn>
                <a:cxn ang="0">
                  <a:pos x="609" y="572"/>
                </a:cxn>
                <a:cxn ang="0">
                  <a:pos x="658" y="480"/>
                </a:cxn>
                <a:cxn ang="0">
                  <a:pos x="585" y="411"/>
                </a:cxn>
                <a:cxn ang="0">
                  <a:pos x="549" y="319"/>
                </a:cxn>
                <a:cxn ang="0">
                  <a:pos x="597" y="251"/>
                </a:cxn>
                <a:cxn ang="0">
                  <a:pos x="511" y="194"/>
                </a:cxn>
                <a:cxn ang="0">
                  <a:pos x="500" y="148"/>
                </a:cxn>
                <a:cxn ang="0">
                  <a:pos x="585" y="10"/>
                </a:cxn>
                <a:cxn ang="0">
                  <a:pos x="549" y="0"/>
                </a:cxn>
                <a:cxn ang="0">
                  <a:pos x="451" y="56"/>
                </a:cxn>
                <a:cxn ang="0">
                  <a:pos x="451" y="125"/>
                </a:cxn>
                <a:cxn ang="0">
                  <a:pos x="402" y="171"/>
                </a:cxn>
                <a:cxn ang="0">
                  <a:pos x="378" y="102"/>
                </a:cxn>
                <a:cxn ang="0">
                  <a:pos x="317" y="125"/>
                </a:cxn>
                <a:cxn ang="0">
                  <a:pos x="280" y="160"/>
                </a:cxn>
                <a:cxn ang="0">
                  <a:pos x="220" y="217"/>
                </a:cxn>
                <a:cxn ang="0">
                  <a:pos x="147" y="273"/>
                </a:cxn>
                <a:cxn ang="0">
                  <a:pos x="49" y="343"/>
                </a:cxn>
                <a:cxn ang="0">
                  <a:pos x="0" y="343"/>
                </a:cxn>
                <a:cxn ang="0">
                  <a:pos x="147" y="331"/>
                </a:cxn>
              </a:cxnLst>
              <a:rect l="0" t="0" r="r" b="b"/>
              <a:pathLst>
                <a:path w="658" h="765">
                  <a:moveTo>
                    <a:pt x="147" y="331"/>
                  </a:moveTo>
                  <a:lnTo>
                    <a:pt x="329" y="319"/>
                  </a:lnTo>
                  <a:lnTo>
                    <a:pt x="389" y="377"/>
                  </a:lnTo>
                  <a:lnTo>
                    <a:pt x="389" y="548"/>
                  </a:lnTo>
                  <a:lnTo>
                    <a:pt x="305" y="720"/>
                  </a:lnTo>
                  <a:lnTo>
                    <a:pt x="269" y="765"/>
                  </a:lnTo>
                  <a:lnTo>
                    <a:pt x="427" y="650"/>
                  </a:lnTo>
                  <a:lnTo>
                    <a:pt x="511" y="616"/>
                  </a:lnTo>
                  <a:lnTo>
                    <a:pt x="609" y="572"/>
                  </a:lnTo>
                  <a:lnTo>
                    <a:pt x="658" y="480"/>
                  </a:lnTo>
                  <a:lnTo>
                    <a:pt x="585" y="411"/>
                  </a:lnTo>
                  <a:lnTo>
                    <a:pt x="549" y="319"/>
                  </a:lnTo>
                  <a:lnTo>
                    <a:pt x="597" y="251"/>
                  </a:lnTo>
                  <a:lnTo>
                    <a:pt x="511" y="194"/>
                  </a:lnTo>
                  <a:lnTo>
                    <a:pt x="500" y="148"/>
                  </a:lnTo>
                  <a:lnTo>
                    <a:pt x="585" y="10"/>
                  </a:lnTo>
                  <a:lnTo>
                    <a:pt x="549" y="0"/>
                  </a:lnTo>
                  <a:lnTo>
                    <a:pt x="451" y="56"/>
                  </a:lnTo>
                  <a:lnTo>
                    <a:pt x="451" y="125"/>
                  </a:lnTo>
                  <a:lnTo>
                    <a:pt x="402" y="171"/>
                  </a:lnTo>
                  <a:lnTo>
                    <a:pt x="378" y="102"/>
                  </a:lnTo>
                  <a:lnTo>
                    <a:pt x="317" y="125"/>
                  </a:lnTo>
                  <a:lnTo>
                    <a:pt x="280" y="160"/>
                  </a:lnTo>
                  <a:lnTo>
                    <a:pt x="220" y="217"/>
                  </a:lnTo>
                  <a:lnTo>
                    <a:pt x="147" y="273"/>
                  </a:lnTo>
                  <a:lnTo>
                    <a:pt x="49" y="343"/>
                  </a:lnTo>
                  <a:lnTo>
                    <a:pt x="0" y="343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8" name="Freeform 16"/>
            <p:cNvSpPr>
              <a:spLocks/>
            </p:cNvSpPr>
            <p:nvPr/>
          </p:nvSpPr>
          <p:spPr bwMode="auto">
            <a:xfrm rot="5400000">
              <a:off x="2396" y="712"/>
              <a:ext cx="110" cy="137"/>
            </a:xfrm>
            <a:custGeom>
              <a:avLst/>
              <a:gdLst/>
              <a:ahLst/>
              <a:cxnLst>
                <a:cxn ang="0">
                  <a:pos x="292" y="12"/>
                </a:cxn>
                <a:cxn ang="0">
                  <a:pos x="158" y="126"/>
                </a:cxn>
                <a:cxn ang="0">
                  <a:pos x="134" y="274"/>
                </a:cxn>
                <a:cxn ang="0">
                  <a:pos x="170" y="331"/>
                </a:cxn>
                <a:cxn ang="0">
                  <a:pos x="110" y="491"/>
                </a:cxn>
                <a:cxn ang="0">
                  <a:pos x="12" y="548"/>
                </a:cxn>
                <a:cxn ang="0">
                  <a:pos x="85" y="365"/>
                </a:cxn>
                <a:cxn ang="0">
                  <a:pos x="0" y="331"/>
                </a:cxn>
                <a:cxn ang="0">
                  <a:pos x="49" y="274"/>
                </a:cxn>
                <a:cxn ang="0">
                  <a:pos x="158" y="102"/>
                </a:cxn>
                <a:cxn ang="0">
                  <a:pos x="36" y="22"/>
                </a:cxn>
                <a:cxn ang="0">
                  <a:pos x="134" y="46"/>
                </a:cxn>
                <a:cxn ang="0">
                  <a:pos x="256" y="12"/>
                </a:cxn>
                <a:cxn ang="0">
                  <a:pos x="329" y="0"/>
                </a:cxn>
                <a:cxn ang="0">
                  <a:pos x="292" y="12"/>
                </a:cxn>
              </a:cxnLst>
              <a:rect l="0" t="0" r="r" b="b"/>
              <a:pathLst>
                <a:path w="329" h="548">
                  <a:moveTo>
                    <a:pt x="292" y="12"/>
                  </a:moveTo>
                  <a:lnTo>
                    <a:pt x="158" y="126"/>
                  </a:lnTo>
                  <a:lnTo>
                    <a:pt x="134" y="274"/>
                  </a:lnTo>
                  <a:lnTo>
                    <a:pt x="170" y="331"/>
                  </a:lnTo>
                  <a:lnTo>
                    <a:pt x="110" y="491"/>
                  </a:lnTo>
                  <a:lnTo>
                    <a:pt x="12" y="548"/>
                  </a:lnTo>
                  <a:lnTo>
                    <a:pt x="85" y="365"/>
                  </a:lnTo>
                  <a:lnTo>
                    <a:pt x="0" y="331"/>
                  </a:lnTo>
                  <a:lnTo>
                    <a:pt x="49" y="274"/>
                  </a:lnTo>
                  <a:lnTo>
                    <a:pt x="158" y="102"/>
                  </a:lnTo>
                  <a:lnTo>
                    <a:pt x="36" y="22"/>
                  </a:lnTo>
                  <a:lnTo>
                    <a:pt x="134" y="46"/>
                  </a:lnTo>
                  <a:lnTo>
                    <a:pt x="256" y="12"/>
                  </a:lnTo>
                  <a:lnTo>
                    <a:pt x="329" y="0"/>
                  </a:lnTo>
                  <a:lnTo>
                    <a:pt x="292" y="12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09" name="Freeform 17"/>
            <p:cNvSpPr>
              <a:spLocks/>
            </p:cNvSpPr>
            <p:nvPr/>
          </p:nvSpPr>
          <p:spPr bwMode="auto">
            <a:xfrm rot="5400000">
              <a:off x="2096" y="692"/>
              <a:ext cx="73" cy="7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2" y="228"/>
                </a:cxn>
                <a:cxn ang="0">
                  <a:pos x="218" y="308"/>
                </a:cxn>
                <a:cxn ang="0">
                  <a:pos x="0" y="182"/>
                </a:cxn>
                <a:cxn ang="0">
                  <a:pos x="24" y="148"/>
                </a:cxn>
                <a:cxn ang="0">
                  <a:pos x="12" y="11"/>
                </a:cxn>
                <a:cxn ang="0">
                  <a:pos x="24" y="0"/>
                </a:cxn>
              </a:cxnLst>
              <a:rect l="0" t="0" r="r" b="b"/>
              <a:pathLst>
                <a:path w="218" h="308">
                  <a:moveTo>
                    <a:pt x="24" y="0"/>
                  </a:moveTo>
                  <a:lnTo>
                    <a:pt x="122" y="228"/>
                  </a:lnTo>
                  <a:lnTo>
                    <a:pt x="218" y="308"/>
                  </a:lnTo>
                  <a:lnTo>
                    <a:pt x="0" y="182"/>
                  </a:lnTo>
                  <a:lnTo>
                    <a:pt x="24" y="148"/>
                  </a:lnTo>
                  <a:lnTo>
                    <a:pt x="12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0" name="Freeform 18"/>
            <p:cNvSpPr>
              <a:spLocks/>
            </p:cNvSpPr>
            <p:nvPr/>
          </p:nvSpPr>
          <p:spPr bwMode="auto">
            <a:xfrm rot="5400000">
              <a:off x="2124" y="829"/>
              <a:ext cx="243" cy="68"/>
            </a:xfrm>
            <a:custGeom>
              <a:avLst/>
              <a:gdLst/>
              <a:ahLst/>
              <a:cxnLst>
                <a:cxn ang="0">
                  <a:pos x="60" y="104"/>
                </a:cxn>
                <a:cxn ang="0">
                  <a:pos x="207" y="127"/>
                </a:cxn>
                <a:cxn ang="0">
                  <a:pos x="316" y="35"/>
                </a:cxn>
                <a:cxn ang="0">
                  <a:pos x="328" y="0"/>
                </a:cxn>
                <a:cxn ang="0">
                  <a:pos x="340" y="127"/>
                </a:cxn>
                <a:cxn ang="0">
                  <a:pos x="487" y="173"/>
                </a:cxn>
                <a:cxn ang="0">
                  <a:pos x="657" y="138"/>
                </a:cxn>
                <a:cxn ang="0">
                  <a:pos x="729" y="70"/>
                </a:cxn>
                <a:cxn ang="0">
                  <a:pos x="682" y="195"/>
                </a:cxn>
                <a:cxn ang="0">
                  <a:pos x="511" y="263"/>
                </a:cxn>
                <a:cxn ang="0">
                  <a:pos x="365" y="275"/>
                </a:cxn>
                <a:cxn ang="0">
                  <a:pos x="244" y="229"/>
                </a:cxn>
                <a:cxn ang="0">
                  <a:pos x="182" y="184"/>
                </a:cxn>
                <a:cxn ang="0">
                  <a:pos x="86" y="229"/>
                </a:cxn>
                <a:cxn ang="0">
                  <a:pos x="0" y="184"/>
                </a:cxn>
                <a:cxn ang="0">
                  <a:pos x="24" y="58"/>
                </a:cxn>
                <a:cxn ang="0">
                  <a:pos x="60" y="104"/>
                </a:cxn>
              </a:cxnLst>
              <a:rect l="0" t="0" r="r" b="b"/>
              <a:pathLst>
                <a:path w="729" h="275">
                  <a:moveTo>
                    <a:pt x="60" y="104"/>
                  </a:moveTo>
                  <a:lnTo>
                    <a:pt x="207" y="127"/>
                  </a:lnTo>
                  <a:lnTo>
                    <a:pt x="316" y="35"/>
                  </a:lnTo>
                  <a:lnTo>
                    <a:pt x="328" y="0"/>
                  </a:lnTo>
                  <a:lnTo>
                    <a:pt x="340" y="127"/>
                  </a:lnTo>
                  <a:lnTo>
                    <a:pt x="487" y="173"/>
                  </a:lnTo>
                  <a:lnTo>
                    <a:pt x="657" y="138"/>
                  </a:lnTo>
                  <a:lnTo>
                    <a:pt x="729" y="70"/>
                  </a:lnTo>
                  <a:lnTo>
                    <a:pt x="682" y="195"/>
                  </a:lnTo>
                  <a:lnTo>
                    <a:pt x="511" y="263"/>
                  </a:lnTo>
                  <a:lnTo>
                    <a:pt x="365" y="275"/>
                  </a:lnTo>
                  <a:lnTo>
                    <a:pt x="244" y="229"/>
                  </a:lnTo>
                  <a:lnTo>
                    <a:pt x="182" y="184"/>
                  </a:lnTo>
                  <a:lnTo>
                    <a:pt x="86" y="229"/>
                  </a:lnTo>
                  <a:lnTo>
                    <a:pt x="0" y="184"/>
                  </a:lnTo>
                  <a:lnTo>
                    <a:pt x="24" y="58"/>
                  </a:lnTo>
                  <a:lnTo>
                    <a:pt x="60" y="104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1" name="Freeform 19"/>
            <p:cNvSpPr>
              <a:spLocks/>
            </p:cNvSpPr>
            <p:nvPr/>
          </p:nvSpPr>
          <p:spPr bwMode="auto">
            <a:xfrm rot="5400000">
              <a:off x="2278" y="797"/>
              <a:ext cx="41" cy="46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122" y="124"/>
                </a:cxn>
                <a:cxn ang="0">
                  <a:pos x="85" y="10"/>
                </a:cxn>
                <a:cxn ang="0">
                  <a:pos x="0" y="0"/>
                </a:cxn>
                <a:cxn ang="0">
                  <a:pos x="73" y="56"/>
                </a:cxn>
                <a:cxn ang="0">
                  <a:pos x="36" y="114"/>
                </a:cxn>
                <a:cxn ang="0">
                  <a:pos x="0" y="182"/>
                </a:cxn>
                <a:cxn ang="0">
                  <a:pos x="0" y="170"/>
                </a:cxn>
              </a:cxnLst>
              <a:rect l="0" t="0" r="r" b="b"/>
              <a:pathLst>
                <a:path w="122" h="182">
                  <a:moveTo>
                    <a:pt x="0" y="170"/>
                  </a:moveTo>
                  <a:lnTo>
                    <a:pt x="122" y="124"/>
                  </a:lnTo>
                  <a:lnTo>
                    <a:pt x="85" y="10"/>
                  </a:lnTo>
                  <a:lnTo>
                    <a:pt x="0" y="0"/>
                  </a:lnTo>
                  <a:lnTo>
                    <a:pt x="73" y="56"/>
                  </a:lnTo>
                  <a:lnTo>
                    <a:pt x="36" y="114"/>
                  </a:lnTo>
                  <a:lnTo>
                    <a:pt x="0" y="182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2" name="Freeform 20"/>
            <p:cNvSpPr>
              <a:spLocks/>
            </p:cNvSpPr>
            <p:nvPr/>
          </p:nvSpPr>
          <p:spPr bwMode="auto">
            <a:xfrm rot="5400000">
              <a:off x="2193" y="794"/>
              <a:ext cx="69" cy="38"/>
            </a:xfrm>
            <a:custGeom>
              <a:avLst/>
              <a:gdLst/>
              <a:ahLst/>
              <a:cxnLst>
                <a:cxn ang="0">
                  <a:pos x="60" y="58"/>
                </a:cxn>
                <a:cxn ang="0">
                  <a:pos x="121" y="114"/>
                </a:cxn>
                <a:cxn ang="0">
                  <a:pos x="206" y="102"/>
                </a:cxn>
                <a:cxn ang="0">
                  <a:pos x="84" y="148"/>
                </a:cxn>
                <a:cxn ang="0">
                  <a:pos x="0" y="58"/>
                </a:cxn>
                <a:cxn ang="0">
                  <a:pos x="84" y="0"/>
                </a:cxn>
                <a:cxn ang="0">
                  <a:pos x="60" y="58"/>
                </a:cxn>
              </a:cxnLst>
              <a:rect l="0" t="0" r="r" b="b"/>
              <a:pathLst>
                <a:path w="206" h="148">
                  <a:moveTo>
                    <a:pt x="60" y="58"/>
                  </a:moveTo>
                  <a:lnTo>
                    <a:pt x="121" y="114"/>
                  </a:lnTo>
                  <a:lnTo>
                    <a:pt x="206" y="102"/>
                  </a:lnTo>
                  <a:lnTo>
                    <a:pt x="84" y="148"/>
                  </a:lnTo>
                  <a:lnTo>
                    <a:pt x="0" y="58"/>
                  </a:lnTo>
                  <a:lnTo>
                    <a:pt x="84" y="0"/>
                  </a:lnTo>
                  <a:lnTo>
                    <a:pt x="6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3" name="Freeform 21"/>
            <p:cNvSpPr>
              <a:spLocks/>
            </p:cNvSpPr>
            <p:nvPr/>
          </p:nvSpPr>
          <p:spPr bwMode="auto">
            <a:xfrm rot="5400000">
              <a:off x="2013" y="1443"/>
              <a:ext cx="85" cy="80"/>
            </a:xfrm>
            <a:custGeom>
              <a:avLst/>
              <a:gdLst/>
              <a:ahLst/>
              <a:cxnLst>
                <a:cxn ang="0">
                  <a:pos x="96" y="68"/>
                </a:cxn>
                <a:cxn ang="0">
                  <a:pos x="255" y="0"/>
                </a:cxn>
                <a:cxn ang="0">
                  <a:pos x="182" y="80"/>
                </a:cxn>
                <a:cxn ang="0">
                  <a:pos x="158" y="263"/>
                </a:cxn>
                <a:cxn ang="0">
                  <a:pos x="158" y="319"/>
                </a:cxn>
                <a:cxn ang="0">
                  <a:pos x="133" y="102"/>
                </a:cxn>
                <a:cxn ang="0">
                  <a:pos x="85" y="92"/>
                </a:cxn>
                <a:cxn ang="0">
                  <a:pos x="0" y="46"/>
                </a:cxn>
                <a:cxn ang="0">
                  <a:pos x="96" y="68"/>
                </a:cxn>
              </a:cxnLst>
              <a:rect l="0" t="0" r="r" b="b"/>
              <a:pathLst>
                <a:path w="255" h="319">
                  <a:moveTo>
                    <a:pt x="96" y="68"/>
                  </a:moveTo>
                  <a:lnTo>
                    <a:pt x="255" y="0"/>
                  </a:lnTo>
                  <a:lnTo>
                    <a:pt x="182" y="80"/>
                  </a:lnTo>
                  <a:lnTo>
                    <a:pt x="158" y="263"/>
                  </a:lnTo>
                  <a:lnTo>
                    <a:pt x="158" y="319"/>
                  </a:lnTo>
                  <a:lnTo>
                    <a:pt x="133" y="102"/>
                  </a:lnTo>
                  <a:lnTo>
                    <a:pt x="85" y="92"/>
                  </a:lnTo>
                  <a:lnTo>
                    <a:pt x="0" y="46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4" name="Freeform 22"/>
            <p:cNvSpPr>
              <a:spLocks/>
            </p:cNvSpPr>
            <p:nvPr/>
          </p:nvSpPr>
          <p:spPr bwMode="auto">
            <a:xfrm rot="5400000">
              <a:off x="2158" y="1008"/>
              <a:ext cx="219" cy="37"/>
            </a:xfrm>
            <a:custGeom>
              <a:avLst/>
              <a:gdLst/>
              <a:ahLst/>
              <a:cxnLst>
                <a:cxn ang="0">
                  <a:pos x="84" y="45"/>
                </a:cxn>
                <a:cxn ang="0">
                  <a:pos x="231" y="0"/>
                </a:cxn>
                <a:cxn ang="0">
                  <a:pos x="413" y="0"/>
                </a:cxn>
                <a:cxn ang="0">
                  <a:pos x="584" y="79"/>
                </a:cxn>
                <a:cxn ang="0">
                  <a:pos x="657" y="114"/>
                </a:cxn>
                <a:cxn ang="0">
                  <a:pos x="499" y="79"/>
                </a:cxn>
                <a:cxn ang="0">
                  <a:pos x="389" y="45"/>
                </a:cxn>
                <a:cxn ang="0">
                  <a:pos x="499" y="137"/>
                </a:cxn>
                <a:cxn ang="0">
                  <a:pos x="353" y="68"/>
                </a:cxn>
                <a:cxn ang="0">
                  <a:pos x="353" y="148"/>
                </a:cxn>
                <a:cxn ang="0">
                  <a:pos x="304" y="45"/>
                </a:cxn>
                <a:cxn ang="0">
                  <a:pos x="195" y="148"/>
                </a:cxn>
                <a:cxn ang="0">
                  <a:pos x="280" y="45"/>
                </a:cxn>
                <a:cxn ang="0">
                  <a:pos x="110" y="114"/>
                </a:cxn>
                <a:cxn ang="0">
                  <a:pos x="231" y="34"/>
                </a:cxn>
                <a:cxn ang="0">
                  <a:pos x="12" y="102"/>
                </a:cxn>
                <a:cxn ang="0">
                  <a:pos x="182" y="45"/>
                </a:cxn>
                <a:cxn ang="0">
                  <a:pos x="0" y="102"/>
                </a:cxn>
                <a:cxn ang="0">
                  <a:pos x="84" y="45"/>
                </a:cxn>
              </a:cxnLst>
              <a:rect l="0" t="0" r="r" b="b"/>
              <a:pathLst>
                <a:path w="657" h="148">
                  <a:moveTo>
                    <a:pt x="84" y="45"/>
                  </a:moveTo>
                  <a:lnTo>
                    <a:pt x="231" y="0"/>
                  </a:lnTo>
                  <a:lnTo>
                    <a:pt x="413" y="0"/>
                  </a:lnTo>
                  <a:lnTo>
                    <a:pt x="584" y="79"/>
                  </a:lnTo>
                  <a:lnTo>
                    <a:pt x="657" y="114"/>
                  </a:lnTo>
                  <a:lnTo>
                    <a:pt x="499" y="79"/>
                  </a:lnTo>
                  <a:lnTo>
                    <a:pt x="389" y="45"/>
                  </a:lnTo>
                  <a:lnTo>
                    <a:pt x="499" y="137"/>
                  </a:lnTo>
                  <a:lnTo>
                    <a:pt x="353" y="68"/>
                  </a:lnTo>
                  <a:lnTo>
                    <a:pt x="353" y="148"/>
                  </a:lnTo>
                  <a:lnTo>
                    <a:pt x="304" y="45"/>
                  </a:lnTo>
                  <a:lnTo>
                    <a:pt x="195" y="148"/>
                  </a:lnTo>
                  <a:lnTo>
                    <a:pt x="280" y="45"/>
                  </a:lnTo>
                  <a:lnTo>
                    <a:pt x="110" y="114"/>
                  </a:lnTo>
                  <a:lnTo>
                    <a:pt x="231" y="34"/>
                  </a:lnTo>
                  <a:lnTo>
                    <a:pt x="12" y="102"/>
                  </a:lnTo>
                  <a:lnTo>
                    <a:pt x="182" y="45"/>
                  </a:lnTo>
                  <a:lnTo>
                    <a:pt x="0" y="102"/>
                  </a:lnTo>
                  <a:lnTo>
                    <a:pt x="84" y="4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5" name="Freeform 23"/>
            <p:cNvSpPr>
              <a:spLocks/>
            </p:cNvSpPr>
            <p:nvPr/>
          </p:nvSpPr>
          <p:spPr bwMode="auto">
            <a:xfrm rot="5400000">
              <a:off x="2422" y="945"/>
              <a:ext cx="110" cy="72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182" y="125"/>
                </a:cxn>
                <a:cxn ang="0">
                  <a:pos x="316" y="183"/>
                </a:cxn>
                <a:cxn ang="0">
                  <a:pos x="329" y="285"/>
                </a:cxn>
                <a:cxn ang="0">
                  <a:pos x="329" y="137"/>
                </a:cxn>
                <a:cxn ang="0">
                  <a:pos x="244" y="91"/>
                </a:cxn>
                <a:cxn ang="0">
                  <a:pos x="133" y="68"/>
                </a:cxn>
                <a:cxn ang="0">
                  <a:pos x="146" y="0"/>
                </a:cxn>
                <a:cxn ang="0">
                  <a:pos x="85" y="22"/>
                </a:cxn>
                <a:cxn ang="0">
                  <a:pos x="60" y="91"/>
                </a:cxn>
                <a:cxn ang="0">
                  <a:pos x="0" y="148"/>
                </a:cxn>
              </a:cxnLst>
              <a:rect l="0" t="0" r="r" b="b"/>
              <a:pathLst>
                <a:path w="329" h="285">
                  <a:moveTo>
                    <a:pt x="0" y="148"/>
                  </a:moveTo>
                  <a:lnTo>
                    <a:pt x="182" y="125"/>
                  </a:lnTo>
                  <a:lnTo>
                    <a:pt x="316" y="183"/>
                  </a:lnTo>
                  <a:lnTo>
                    <a:pt x="329" y="285"/>
                  </a:lnTo>
                  <a:lnTo>
                    <a:pt x="329" y="137"/>
                  </a:lnTo>
                  <a:lnTo>
                    <a:pt x="244" y="91"/>
                  </a:lnTo>
                  <a:lnTo>
                    <a:pt x="133" y="68"/>
                  </a:lnTo>
                  <a:lnTo>
                    <a:pt x="146" y="0"/>
                  </a:lnTo>
                  <a:lnTo>
                    <a:pt x="85" y="22"/>
                  </a:lnTo>
                  <a:lnTo>
                    <a:pt x="60" y="91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6" name="Freeform 24"/>
            <p:cNvSpPr>
              <a:spLocks/>
            </p:cNvSpPr>
            <p:nvPr/>
          </p:nvSpPr>
          <p:spPr bwMode="auto">
            <a:xfrm rot="5400000">
              <a:off x="2074" y="965"/>
              <a:ext cx="208" cy="29"/>
            </a:xfrm>
            <a:custGeom>
              <a:avLst/>
              <a:gdLst/>
              <a:ahLst/>
              <a:cxnLst>
                <a:cxn ang="0">
                  <a:pos x="98" y="58"/>
                </a:cxn>
                <a:cxn ang="0">
                  <a:pos x="306" y="58"/>
                </a:cxn>
                <a:cxn ang="0">
                  <a:pos x="438" y="114"/>
                </a:cxn>
                <a:cxn ang="0">
                  <a:pos x="511" y="104"/>
                </a:cxn>
                <a:cxn ang="0">
                  <a:pos x="622" y="69"/>
                </a:cxn>
                <a:cxn ang="0">
                  <a:pos x="511" y="92"/>
                </a:cxn>
                <a:cxn ang="0">
                  <a:pos x="391" y="23"/>
                </a:cxn>
                <a:cxn ang="0">
                  <a:pos x="280" y="0"/>
                </a:cxn>
                <a:cxn ang="0">
                  <a:pos x="122" y="23"/>
                </a:cxn>
                <a:cxn ang="0">
                  <a:pos x="0" y="69"/>
                </a:cxn>
                <a:cxn ang="0">
                  <a:pos x="98" y="58"/>
                </a:cxn>
              </a:cxnLst>
              <a:rect l="0" t="0" r="r" b="b"/>
              <a:pathLst>
                <a:path w="622" h="114">
                  <a:moveTo>
                    <a:pt x="98" y="58"/>
                  </a:moveTo>
                  <a:lnTo>
                    <a:pt x="306" y="58"/>
                  </a:lnTo>
                  <a:lnTo>
                    <a:pt x="438" y="114"/>
                  </a:lnTo>
                  <a:lnTo>
                    <a:pt x="511" y="104"/>
                  </a:lnTo>
                  <a:lnTo>
                    <a:pt x="622" y="69"/>
                  </a:lnTo>
                  <a:lnTo>
                    <a:pt x="511" y="92"/>
                  </a:lnTo>
                  <a:lnTo>
                    <a:pt x="391" y="23"/>
                  </a:lnTo>
                  <a:lnTo>
                    <a:pt x="280" y="0"/>
                  </a:lnTo>
                  <a:lnTo>
                    <a:pt x="122" y="23"/>
                  </a:lnTo>
                  <a:lnTo>
                    <a:pt x="0" y="69"/>
                  </a:lnTo>
                  <a:lnTo>
                    <a:pt x="98" y="5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7" name="Freeform 25"/>
            <p:cNvSpPr>
              <a:spLocks/>
            </p:cNvSpPr>
            <p:nvPr/>
          </p:nvSpPr>
          <p:spPr bwMode="auto">
            <a:xfrm rot="5400000">
              <a:off x="2126" y="888"/>
              <a:ext cx="105" cy="83"/>
            </a:xfrm>
            <a:custGeom>
              <a:avLst/>
              <a:gdLst/>
              <a:ahLst/>
              <a:cxnLst>
                <a:cxn ang="0">
                  <a:pos x="49" y="69"/>
                </a:cxn>
                <a:cxn ang="0">
                  <a:pos x="171" y="183"/>
                </a:cxn>
                <a:cxn ang="0">
                  <a:pos x="268" y="195"/>
                </a:cxn>
                <a:cxn ang="0">
                  <a:pos x="208" y="239"/>
                </a:cxn>
                <a:cxn ang="0">
                  <a:pos x="317" y="331"/>
                </a:cxn>
                <a:cxn ang="0">
                  <a:pos x="122" y="263"/>
                </a:cxn>
                <a:cxn ang="0">
                  <a:pos x="24" y="183"/>
                </a:cxn>
                <a:cxn ang="0">
                  <a:pos x="0" y="0"/>
                </a:cxn>
                <a:cxn ang="0">
                  <a:pos x="49" y="69"/>
                </a:cxn>
              </a:cxnLst>
              <a:rect l="0" t="0" r="r" b="b"/>
              <a:pathLst>
                <a:path w="317" h="331">
                  <a:moveTo>
                    <a:pt x="49" y="69"/>
                  </a:moveTo>
                  <a:lnTo>
                    <a:pt x="171" y="183"/>
                  </a:lnTo>
                  <a:lnTo>
                    <a:pt x="268" y="195"/>
                  </a:lnTo>
                  <a:lnTo>
                    <a:pt x="208" y="239"/>
                  </a:lnTo>
                  <a:lnTo>
                    <a:pt x="317" y="331"/>
                  </a:lnTo>
                  <a:lnTo>
                    <a:pt x="122" y="263"/>
                  </a:lnTo>
                  <a:lnTo>
                    <a:pt x="24" y="183"/>
                  </a:lnTo>
                  <a:lnTo>
                    <a:pt x="0" y="0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8" name="Freeform 26"/>
            <p:cNvSpPr>
              <a:spLocks/>
            </p:cNvSpPr>
            <p:nvPr/>
          </p:nvSpPr>
          <p:spPr bwMode="auto">
            <a:xfrm rot="5400000">
              <a:off x="2373" y="848"/>
              <a:ext cx="49" cy="63"/>
            </a:xfrm>
            <a:custGeom>
              <a:avLst/>
              <a:gdLst/>
              <a:ahLst/>
              <a:cxnLst>
                <a:cxn ang="0">
                  <a:pos x="13" y="68"/>
                </a:cxn>
                <a:cxn ang="0">
                  <a:pos x="49" y="149"/>
                </a:cxn>
                <a:cxn ang="0">
                  <a:pos x="0" y="251"/>
                </a:cxn>
                <a:cxn ang="0">
                  <a:pos x="111" y="160"/>
                </a:cxn>
                <a:cxn ang="0">
                  <a:pos x="147" y="80"/>
                </a:cxn>
                <a:cxn ang="0">
                  <a:pos x="86" y="68"/>
                </a:cxn>
                <a:cxn ang="0">
                  <a:pos x="49" y="0"/>
                </a:cxn>
                <a:cxn ang="0">
                  <a:pos x="13" y="34"/>
                </a:cxn>
                <a:cxn ang="0">
                  <a:pos x="13" y="68"/>
                </a:cxn>
              </a:cxnLst>
              <a:rect l="0" t="0" r="r" b="b"/>
              <a:pathLst>
                <a:path w="147" h="251">
                  <a:moveTo>
                    <a:pt x="13" y="68"/>
                  </a:moveTo>
                  <a:lnTo>
                    <a:pt x="49" y="149"/>
                  </a:lnTo>
                  <a:lnTo>
                    <a:pt x="0" y="251"/>
                  </a:lnTo>
                  <a:lnTo>
                    <a:pt x="111" y="160"/>
                  </a:lnTo>
                  <a:lnTo>
                    <a:pt x="147" y="80"/>
                  </a:lnTo>
                  <a:lnTo>
                    <a:pt x="86" y="68"/>
                  </a:lnTo>
                  <a:lnTo>
                    <a:pt x="49" y="0"/>
                  </a:lnTo>
                  <a:lnTo>
                    <a:pt x="13" y="34"/>
                  </a:lnTo>
                  <a:lnTo>
                    <a:pt x="13" y="68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19" name="Freeform 27"/>
            <p:cNvSpPr>
              <a:spLocks/>
            </p:cNvSpPr>
            <p:nvPr/>
          </p:nvSpPr>
          <p:spPr bwMode="auto">
            <a:xfrm rot="5400000">
              <a:off x="2224" y="677"/>
              <a:ext cx="161" cy="91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312" y="132"/>
                </a:cxn>
                <a:cxn ang="0">
                  <a:pos x="405" y="249"/>
                </a:cxn>
                <a:cxn ang="0">
                  <a:pos x="483" y="364"/>
                </a:cxn>
                <a:cxn ang="0">
                  <a:pos x="468" y="219"/>
                </a:cxn>
                <a:cxn ang="0">
                  <a:pos x="405" y="29"/>
                </a:cxn>
                <a:cxn ang="0">
                  <a:pos x="296" y="0"/>
                </a:cxn>
                <a:cxn ang="0">
                  <a:pos x="63" y="44"/>
                </a:cxn>
                <a:cxn ang="0">
                  <a:pos x="32" y="58"/>
                </a:cxn>
                <a:cxn ang="0">
                  <a:pos x="0" y="58"/>
                </a:cxn>
              </a:cxnLst>
              <a:rect l="0" t="0" r="r" b="b"/>
              <a:pathLst>
                <a:path w="483" h="364">
                  <a:moveTo>
                    <a:pt x="0" y="58"/>
                  </a:moveTo>
                  <a:lnTo>
                    <a:pt x="312" y="132"/>
                  </a:lnTo>
                  <a:lnTo>
                    <a:pt x="405" y="249"/>
                  </a:lnTo>
                  <a:lnTo>
                    <a:pt x="483" y="364"/>
                  </a:lnTo>
                  <a:lnTo>
                    <a:pt x="468" y="219"/>
                  </a:lnTo>
                  <a:lnTo>
                    <a:pt x="405" y="29"/>
                  </a:lnTo>
                  <a:lnTo>
                    <a:pt x="296" y="0"/>
                  </a:lnTo>
                  <a:lnTo>
                    <a:pt x="63" y="44"/>
                  </a:lnTo>
                  <a:lnTo>
                    <a:pt x="32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0" name="Freeform 28"/>
            <p:cNvSpPr>
              <a:spLocks/>
            </p:cNvSpPr>
            <p:nvPr/>
          </p:nvSpPr>
          <p:spPr bwMode="auto">
            <a:xfrm rot="5400000">
              <a:off x="2452" y="808"/>
              <a:ext cx="238" cy="88"/>
            </a:xfrm>
            <a:custGeom>
              <a:avLst/>
              <a:gdLst/>
              <a:ahLst/>
              <a:cxnLst>
                <a:cxn ang="0">
                  <a:pos x="310" y="233"/>
                </a:cxn>
                <a:cxn ang="0">
                  <a:pos x="513" y="101"/>
                </a:cxn>
                <a:cxn ang="0">
                  <a:pos x="715" y="29"/>
                </a:cxn>
                <a:cxn ang="0">
                  <a:pos x="590" y="0"/>
                </a:cxn>
                <a:cxn ang="0">
                  <a:pos x="327" y="43"/>
                </a:cxn>
                <a:cxn ang="0">
                  <a:pos x="327" y="117"/>
                </a:cxn>
                <a:cxn ang="0">
                  <a:pos x="280" y="189"/>
                </a:cxn>
                <a:cxn ang="0">
                  <a:pos x="93" y="277"/>
                </a:cxn>
                <a:cxn ang="0">
                  <a:pos x="0" y="350"/>
                </a:cxn>
                <a:cxn ang="0">
                  <a:pos x="203" y="263"/>
                </a:cxn>
                <a:cxn ang="0">
                  <a:pos x="295" y="248"/>
                </a:cxn>
                <a:cxn ang="0">
                  <a:pos x="310" y="233"/>
                </a:cxn>
              </a:cxnLst>
              <a:rect l="0" t="0" r="r" b="b"/>
              <a:pathLst>
                <a:path w="715" h="350">
                  <a:moveTo>
                    <a:pt x="310" y="233"/>
                  </a:moveTo>
                  <a:lnTo>
                    <a:pt x="513" y="101"/>
                  </a:lnTo>
                  <a:lnTo>
                    <a:pt x="715" y="29"/>
                  </a:lnTo>
                  <a:lnTo>
                    <a:pt x="590" y="0"/>
                  </a:lnTo>
                  <a:lnTo>
                    <a:pt x="327" y="43"/>
                  </a:lnTo>
                  <a:lnTo>
                    <a:pt x="327" y="117"/>
                  </a:lnTo>
                  <a:lnTo>
                    <a:pt x="280" y="189"/>
                  </a:lnTo>
                  <a:lnTo>
                    <a:pt x="93" y="277"/>
                  </a:lnTo>
                  <a:lnTo>
                    <a:pt x="0" y="350"/>
                  </a:lnTo>
                  <a:lnTo>
                    <a:pt x="203" y="263"/>
                  </a:lnTo>
                  <a:lnTo>
                    <a:pt x="295" y="248"/>
                  </a:lnTo>
                  <a:lnTo>
                    <a:pt x="310" y="2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1" name="Freeform 29"/>
            <p:cNvSpPr>
              <a:spLocks/>
            </p:cNvSpPr>
            <p:nvPr/>
          </p:nvSpPr>
          <p:spPr bwMode="auto">
            <a:xfrm rot="5400000">
              <a:off x="2136" y="1005"/>
              <a:ext cx="93" cy="33"/>
            </a:xfrm>
            <a:custGeom>
              <a:avLst/>
              <a:gdLst/>
              <a:ahLst/>
              <a:cxnLst>
                <a:cxn ang="0">
                  <a:pos x="217" y="15"/>
                </a:cxn>
                <a:cxn ang="0">
                  <a:pos x="0" y="132"/>
                </a:cxn>
                <a:cxn ang="0">
                  <a:pos x="16" y="58"/>
                </a:cxn>
                <a:cxn ang="0">
                  <a:pos x="280" y="0"/>
                </a:cxn>
                <a:cxn ang="0">
                  <a:pos x="217" y="15"/>
                </a:cxn>
              </a:cxnLst>
              <a:rect l="0" t="0" r="r" b="b"/>
              <a:pathLst>
                <a:path w="280" h="132">
                  <a:moveTo>
                    <a:pt x="217" y="15"/>
                  </a:moveTo>
                  <a:lnTo>
                    <a:pt x="0" y="132"/>
                  </a:lnTo>
                  <a:lnTo>
                    <a:pt x="16" y="58"/>
                  </a:lnTo>
                  <a:lnTo>
                    <a:pt x="280" y="0"/>
                  </a:lnTo>
                  <a:lnTo>
                    <a:pt x="217" y="15"/>
                  </a:lnTo>
                  <a:close/>
                </a:path>
              </a:pathLst>
            </a:custGeom>
            <a:solidFill>
              <a:srgbClr val="C682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2" name="Freeform 30"/>
            <p:cNvSpPr>
              <a:spLocks/>
            </p:cNvSpPr>
            <p:nvPr/>
          </p:nvSpPr>
          <p:spPr bwMode="auto">
            <a:xfrm rot="5400000">
              <a:off x="2328" y="1002"/>
              <a:ext cx="186" cy="120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497" y="131"/>
                </a:cxn>
                <a:cxn ang="0">
                  <a:pos x="403" y="277"/>
                </a:cxn>
                <a:cxn ang="0">
                  <a:pos x="202" y="409"/>
                </a:cxn>
                <a:cxn ang="0">
                  <a:pos x="0" y="481"/>
                </a:cxn>
                <a:cxn ang="0">
                  <a:pos x="187" y="452"/>
                </a:cxn>
                <a:cxn ang="0">
                  <a:pos x="311" y="364"/>
                </a:cxn>
                <a:cxn ang="0">
                  <a:pos x="497" y="263"/>
                </a:cxn>
                <a:cxn ang="0">
                  <a:pos x="513" y="321"/>
                </a:cxn>
                <a:cxn ang="0">
                  <a:pos x="560" y="146"/>
                </a:cxn>
                <a:cxn ang="0">
                  <a:pos x="543" y="14"/>
                </a:cxn>
                <a:cxn ang="0">
                  <a:pos x="560" y="0"/>
                </a:cxn>
              </a:cxnLst>
              <a:rect l="0" t="0" r="r" b="b"/>
              <a:pathLst>
                <a:path w="560" h="481">
                  <a:moveTo>
                    <a:pt x="560" y="0"/>
                  </a:moveTo>
                  <a:lnTo>
                    <a:pt x="497" y="131"/>
                  </a:lnTo>
                  <a:lnTo>
                    <a:pt x="403" y="277"/>
                  </a:lnTo>
                  <a:lnTo>
                    <a:pt x="202" y="409"/>
                  </a:lnTo>
                  <a:lnTo>
                    <a:pt x="0" y="481"/>
                  </a:lnTo>
                  <a:lnTo>
                    <a:pt x="187" y="452"/>
                  </a:lnTo>
                  <a:lnTo>
                    <a:pt x="311" y="364"/>
                  </a:lnTo>
                  <a:lnTo>
                    <a:pt x="497" y="263"/>
                  </a:lnTo>
                  <a:lnTo>
                    <a:pt x="513" y="321"/>
                  </a:lnTo>
                  <a:lnTo>
                    <a:pt x="560" y="146"/>
                  </a:lnTo>
                  <a:lnTo>
                    <a:pt x="543" y="1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BA67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3" name="Freeform 31"/>
            <p:cNvSpPr>
              <a:spLocks/>
            </p:cNvSpPr>
            <p:nvPr/>
          </p:nvSpPr>
          <p:spPr bwMode="auto">
            <a:xfrm rot="5400000">
              <a:off x="2130" y="885"/>
              <a:ext cx="187" cy="106"/>
            </a:xfrm>
            <a:custGeom>
              <a:avLst/>
              <a:gdLst/>
              <a:ahLst/>
              <a:cxnLst>
                <a:cxn ang="0">
                  <a:pos x="48" y="74"/>
                </a:cxn>
                <a:cxn ang="0">
                  <a:pos x="156" y="205"/>
                </a:cxn>
                <a:cxn ang="0">
                  <a:pos x="265" y="321"/>
                </a:cxn>
                <a:cxn ang="0">
                  <a:pos x="374" y="380"/>
                </a:cxn>
                <a:cxn ang="0">
                  <a:pos x="529" y="423"/>
                </a:cxn>
                <a:cxn ang="0">
                  <a:pos x="560" y="380"/>
                </a:cxn>
                <a:cxn ang="0">
                  <a:pos x="468" y="220"/>
                </a:cxn>
                <a:cxn ang="0">
                  <a:pos x="468" y="321"/>
                </a:cxn>
                <a:cxn ang="0">
                  <a:pos x="328" y="74"/>
                </a:cxn>
                <a:cxn ang="0">
                  <a:pos x="436" y="321"/>
                </a:cxn>
                <a:cxn ang="0">
                  <a:pos x="280" y="58"/>
                </a:cxn>
                <a:cxn ang="0">
                  <a:pos x="374" y="321"/>
                </a:cxn>
                <a:cxn ang="0">
                  <a:pos x="203" y="58"/>
                </a:cxn>
                <a:cxn ang="0">
                  <a:pos x="296" y="292"/>
                </a:cxn>
                <a:cxn ang="0">
                  <a:pos x="110" y="0"/>
                </a:cxn>
                <a:cxn ang="0">
                  <a:pos x="203" y="205"/>
                </a:cxn>
                <a:cxn ang="0">
                  <a:pos x="33" y="0"/>
                </a:cxn>
                <a:cxn ang="0">
                  <a:pos x="0" y="29"/>
                </a:cxn>
                <a:cxn ang="0">
                  <a:pos x="48" y="74"/>
                </a:cxn>
              </a:cxnLst>
              <a:rect l="0" t="0" r="r" b="b"/>
              <a:pathLst>
                <a:path w="560" h="423">
                  <a:moveTo>
                    <a:pt x="48" y="74"/>
                  </a:moveTo>
                  <a:lnTo>
                    <a:pt x="156" y="205"/>
                  </a:lnTo>
                  <a:lnTo>
                    <a:pt x="265" y="321"/>
                  </a:lnTo>
                  <a:lnTo>
                    <a:pt x="374" y="380"/>
                  </a:lnTo>
                  <a:lnTo>
                    <a:pt x="529" y="423"/>
                  </a:lnTo>
                  <a:lnTo>
                    <a:pt x="560" y="380"/>
                  </a:lnTo>
                  <a:lnTo>
                    <a:pt x="468" y="220"/>
                  </a:lnTo>
                  <a:lnTo>
                    <a:pt x="468" y="321"/>
                  </a:lnTo>
                  <a:lnTo>
                    <a:pt x="328" y="74"/>
                  </a:lnTo>
                  <a:lnTo>
                    <a:pt x="436" y="321"/>
                  </a:lnTo>
                  <a:lnTo>
                    <a:pt x="280" y="58"/>
                  </a:lnTo>
                  <a:lnTo>
                    <a:pt x="374" y="321"/>
                  </a:lnTo>
                  <a:lnTo>
                    <a:pt x="203" y="58"/>
                  </a:lnTo>
                  <a:lnTo>
                    <a:pt x="296" y="292"/>
                  </a:lnTo>
                  <a:lnTo>
                    <a:pt x="110" y="0"/>
                  </a:lnTo>
                  <a:lnTo>
                    <a:pt x="203" y="205"/>
                  </a:lnTo>
                  <a:lnTo>
                    <a:pt x="33" y="0"/>
                  </a:lnTo>
                  <a:lnTo>
                    <a:pt x="0" y="29"/>
                  </a:lnTo>
                  <a:lnTo>
                    <a:pt x="48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4" name="Freeform 32"/>
            <p:cNvSpPr>
              <a:spLocks/>
            </p:cNvSpPr>
            <p:nvPr/>
          </p:nvSpPr>
          <p:spPr bwMode="auto">
            <a:xfrm rot="5400000">
              <a:off x="2452" y="731"/>
              <a:ext cx="140" cy="132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33" y="73"/>
                </a:cxn>
                <a:cxn ang="0">
                  <a:pos x="280" y="161"/>
                </a:cxn>
                <a:cxn ang="0">
                  <a:pos x="420" y="233"/>
                </a:cxn>
                <a:cxn ang="0">
                  <a:pos x="327" y="293"/>
                </a:cxn>
                <a:cxn ang="0">
                  <a:pos x="295" y="453"/>
                </a:cxn>
                <a:cxn ang="0">
                  <a:pos x="233" y="379"/>
                </a:cxn>
                <a:cxn ang="0">
                  <a:pos x="140" y="482"/>
                </a:cxn>
                <a:cxn ang="0">
                  <a:pos x="0" y="525"/>
                </a:cxn>
                <a:cxn ang="0">
                  <a:pos x="233" y="350"/>
                </a:cxn>
                <a:cxn ang="0">
                  <a:pos x="78" y="424"/>
                </a:cxn>
                <a:cxn ang="0">
                  <a:pos x="218" y="248"/>
                </a:cxn>
                <a:cxn ang="0">
                  <a:pos x="78" y="408"/>
                </a:cxn>
                <a:cxn ang="0">
                  <a:pos x="170" y="176"/>
                </a:cxn>
                <a:cxn ang="0">
                  <a:pos x="63" y="336"/>
                </a:cxn>
                <a:cxn ang="0">
                  <a:pos x="140" y="116"/>
                </a:cxn>
                <a:cxn ang="0">
                  <a:pos x="30" y="293"/>
                </a:cxn>
                <a:cxn ang="0">
                  <a:pos x="63" y="116"/>
                </a:cxn>
                <a:cxn ang="0">
                  <a:pos x="0" y="161"/>
                </a:cxn>
                <a:cxn ang="0">
                  <a:pos x="47" y="30"/>
                </a:cxn>
                <a:cxn ang="0">
                  <a:pos x="109" y="14"/>
                </a:cxn>
                <a:cxn ang="0">
                  <a:pos x="124" y="0"/>
                </a:cxn>
              </a:cxnLst>
              <a:rect l="0" t="0" r="r" b="b"/>
              <a:pathLst>
                <a:path w="420" h="525">
                  <a:moveTo>
                    <a:pt x="124" y="0"/>
                  </a:moveTo>
                  <a:lnTo>
                    <a:pt x="233" y="73"/>
                  </a:lnTo>
                  <a:lnTo>
                    <a:pt x="280" y="161"/>
                  </a:lnTo>
                  <a:lnTo>
                    <a:pt x="420" y="233"/>
                  </a:lnTo>
                  <a:lnTo>
                    <a:pt x="327" y="293"/>
                  </a:lnTo>
                  <a:lnTo>
                    <a:pt x="295" y="453"/>
                  </a:lnTo>
                  <a:lnTo>
                    <a:pt x="233" y="379"/>
                  </a:lnTo>
                  <a:lnTo>
                    <a:pt x="140" y="482"/>
                  </a:lnTo>
                  <a:lnTo>
                    <a:pt x="0" y="525"/>
                  </a:lnTo>
                  <a:lnTo>
                    <a:pt x="233" y="350"/>
                  </a:lnTo>
                  <a:lnTo>
                    <a:pt x="78" y="424"/>
                  </a:lnTo>
                  <a:lnTo>
                    <a:pt x="218" y="248"/>
                  </a:lnTo>
                  <a:lnTo>
                    <a:pt x="78" y="408"/>
                  </a:lnTo>
                  <a:lnTo>
                    <a:pt x="170" y="176"/>
                  </a:lnTo>
                  <a:lnTo>
                    <a:pt x="63" y="336"/>
                  </a:lnTo>
                  <a:lnTo>
                    <a:pt x="140" y="116"/>
                  </a:lnTo>
                  <a:lnTo>
                    <a:pt x="30" y="293"/>
                  </a:lnTo>
                  <a:lnTo>
                    <a:pt x="63" y="116"/>
                  </a:lnTo>
                  <a:lnTo>
                    <a:pt x="0" y="161"/>
                  </a:lnTo>
                  <a:lnTo>
                    <a:pt x="47" y="30"/>
                  </a:lnTo>
                  <a:lnTo>
                    <a:pt x="109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5" name="Freeform 33"/>
            <p:cNvSpPr>
              <a:spLocks/>
            </p:cNvSpPr>
            <p:nvPr/>
          </p:nvSpPr>
          <p:spPr bwMode="auto">
            <a:xfrm rot="5400000">
              <a:off x="2027" y="735"/>
              <a:ext cx="93" cy="124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59"/>
                </a:cxn>
                <a:cxn ang="0">
                  <a:pos x="187" y="394"/>
                </a:cxn>
                <a:cxn ang="0">
                  <a:pos x="280" y="497"/>
                </a:cxn>
                <a:cxn ang="0">
                  <a:pos x="170" y="219"/>
                </a:cxn>
                <a:cxn ang="0">
                  <a:pos x="170" y="117"/>
                </a:cxn>
                <a:cxn ang="0">
                  <a:pos x="249" y="102"/>
                </a:cxn>
                <a:cxn ang="0">
                  <a:pos x="109" y="45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280" h="497">
                  <a:moveTo>
                    <a:pt x="47" y="0"/>
                  </a:moveTo>
                  <a:lnTo>
                    <a:pt x="47" y="59"/>
                  </a:lnTo>
                  <a:lnTo>
                    <a:pt x="187" y="394"/>
                  </a:lnTo>
                  <a:lnTo>
                    <a:pt x="280" y="497"/>
                  </a:lnTo>
                  <a:lnTo>
                    <a:pt x="170" y="219"/>
                  </a:lnTo>
                  <a:lnTo>
                    <a:pt x="170" y="117"/>
                  </a:lnTo>
                  <a:lnTo>
                    <a:pt x="249" y="102"/>
                  </a:lnTo>
                  <a:lnTo>
                    <a:pt x="109" y="45"/>
                  </a:ln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6" name="Freeform 34"/>
            <p:cNvSpPr>
              <a:spLocks/>
            </p:cNvSpPr>
            <p:nvPr/>
          </p:nvSpPr>
          <p:spPr bwMode="auto">
            <a:xfrm rot="5400000">
              <a:off x="2333" y="859"/>
              <a:ext cx="228" cy="117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124" y="278"/>
                </a:cxn>
                <a:cxn ang="0">
                  <a:pos x="232" y="219"/>
                </a:cxn>
                <a:cxn ang="0">
                  <a:pos x="372" y="161"/>
                </a:cxn>
                <a:cxn ang="0">
                  <a:pos x="481" y="102"/>
                </a:cxn>
                <a:cxn ang="0">
                  <a:pos x="527" y="44"/>
                </a:cxn>
                <a:cxn ang="0">
                  <a:pos x="575" y="0"/>
                </a:cxn>
                <a:cxn ang="0">
                  <a:pos x="684" y="0"/>
                </a:cxn>
                <a:cxn ang="0">
                  <a:pos x="621" y="30"/>
                </a:cxn>
                <a:cxn ang="0">
                  <a:pos x="560" y="73"/>
                </a:cxn>
                <a:cxn ang="0">
                  <a:pos x="497" y="147"/>
                </a:cxn>
                <a:cxn ang="0">
                  <a:pos x="341" y="205"/>
                </a:cxn>
                <a:cxn ang="0">
                  <a:pos x="155" y="278"/>
                </a:cxn>
                <a:cxn ang="0">
                  <a:pos x="77" y="379"/>
                </a:cxn>
                <a:cxn ang="0">
                  <a:pos x="0" y="467"/>
                </a:cxn>
                <a:cxn ang="0">
                  <a:pos x="0" y="453"/>
                </a:cxn>
              </a:cxnLst>
              <a:rect l="0" t="0" r="r" b="b"/>
              <a:pathLst>
                <a:path w="684" h="467">
                  <a:moveTo>
                    <a:pt x="0" y="453"/>
                  </a:moveTo>
                  <a:lnTo>
                    <a:pt x="124" y="278"/>
                  </a:lnTo>
                  <a:lnTo>
                    <a:pt x="232" y="219"/>
                  </a:lnTo>
                  <a:lnTo>
                    <a:pt x="372" y="161"/>
                  </a:lnTo>
                  <a:lnTo>
                    <a:pt x="481" y="102"/>
                  </a:lnTo>
                  <a:lnTo>
                    <a:pt x="527" y="44"/>
                  </a:lnTo>
                  <a:lnTo>
                    <a:pt x="575" y="0"/>
                  </a:lnTo>
                  <a:lnTo>
                    <a:pt x="684" y="0"/>
                  </a:lnTo>
                  <a:lnTo>
                    <a:pt x="621" y="30"/>
                  </a:lnTo>
                  <a:lnTo>
                    <a:pt x="560" y="73"/>
                  </a:lnTo>
                  <a:lnTo>
                    <a:pt x="497" y="147"/>
                  </a:lnTo>
                  <a:lnTo>
                    <a:pt x="341" y="205"/>
                  </a:lnTo>
                  <a:lnTo>
                    <a:pt x="155" y="278"/>
                  </a:lnTo>
                  <a:lnTo>
                    <a:pt x="77" y="379"/>
                  </a:lnTo>
                  <a:lnTo>
                    <a:pt x="0" y="467"/>
                  </a:lnTo>
                  <a:lnTo>
                    <a:pt x="0" y="4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7" name="Freeform 35"/>
            <p:cNvSpPr>
              <a:spLocks/>
            </p:cNvSpPr>
            <p:nvPr/>
          </p:nvSpPr>
          <p:spPr bwMode="auto">
            <a:xfrm rot="5400000">
              <a:off x="2120" y="987"/>
              <a:ext cx="223" cy="48"/>
            </a:xfrm>
            <a:custGeom>
              <a:avLst/>
              <a:gdLst/>
              <a:ahLst/>
              <a:cxnLst>
                <a:cxn ang="0">
                  <a:pos x="653" y="59"/>
                </a:cxn>
                <a:cxn ang="0">
                  <a:pos x="419" y="0"/>
                </a:cxn>
                <a:cxn ang="0">
                  <a:pos x="124" y="88"/>
                </a:cxn>
                <a:cxn ang="0">
                  <a:pos x="0" y="190"/>
                </a:cxn>
                <a:cxn ang="0">
                  <a:pos x="233" y="117"/>
                </a:cxn>
                <a:cxn ang="0">
                  <a:pos x="466" y="88"/>
                </a:cxn>
                <a:cxn ang="0">
                  <a:pos x="606" y="73"/>
                </a:cxn>
                <a:cxn ang="0">
                  <a:pos x="669" y="102"/>
                </a:cxn>
                <a:cxn ang="0">
                  <a:pos x="653" y="59"/>
                </a:cxn>
              </a:cxnLst>
              <a:rect l="0" t="0" r="r" b="b"/>
              <a:pathLst>
                <a:path w="669" h="190">
                  <a:moveTo>
                    <a:pt x="653" y="59"/>
                  </a:moveTo>
                  <a:lnTo>
                    <a:pt x="419" y="0"/>
                  </a:lnTo>
                  <a:lnTo>
                    <a:pt x="124" y="88"/>
                  </a:lnTo>
                  <a:lnTo>
                    <a:pt x="0" y="190"/>
                  </a:lnTo>
                  <a:lnTo>
                    <a:pt x="233" y="117"/>
                  </a:lnTo>
                  <a:lnTo>
                    <a:pt x="466" y="88"/>
                  </a:lnTo>
                  <a:lnTo>
                    <a:pt x="606" y="73"/>
                  </a:lnTo>
                  <a:lnTo>
                    <a:pt x="669" y="102"/>
                  </a:lnTo>
                  <a:lnTo>
                    <a:pt x="6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8" name="Freeform 36"/>
            <p:cNvSpPr>
              <a:spLocks/>
            </p:cNvSpPr>
            <p:nvPr/>
          </p:nvSpPr>
          <p:spPr bwMode="auto">
            <a:xfrm rot="5400000">
              <a:off x="1908" y="823"/>
              <a:ext cx="119" cy="127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155" y="43"/>
                </a:cxn>
                <a:cxn ang="0">
                  <a:pos x="108" y="131"/>
                </a:cxn>
                <a:cxn ang="0">
                  <a:pos x="61" y="292"/>
                </a:cxn>
                <a:cxn ang="0">
                  <a:pos x="0" y="511"/>
                </a:cxn>
                <a:cxn ang="0">
                  <a:pos x="108" y="380"/>
                </a:cxn>
                <a:cxn ang="0">
                  <a:pos x="155" y="248"/>
                </a:cxn>
                <a:cxn ang="0">
                  <a:pos x="217" y="131"/>
                </a:cxn>
                <a:cxn ang="0">
                  <a:pos x="357" y="29"/>
                </a:cxn>
                <a:cxn ang="0">
                  <a:pos x="326" y="0"/>
                </a:cxn>
                <a:cxn ang="0">
                  <a:pos x="263" y="0"/>
                </a:cxn>
              </a:cxnLst>
              <a:rect l="0" t="0" r="r" b="b"/>
              <a:pathLst>
                <a:path w="357" h="511">
                  <a:moveTo>
                    <a:pt x="263" y="0"/>
                  </a:moveTo>
                  <a:lnTo>
                    <a:pt x="155" y="43"/>
                  </a:lnTo>
                  <a:lnTo>
                    <a:pt x="108" y="131"/>
                  </a:lnTo>
                  <a:lnTo>
                    <a:pt x="61" y="292"/>
                  </a:lnTo>
                  <a:lnTo>
                    <a:pt x="0" y="511"/>
                  </a:lnTo>
                  <a:lnTo>
                    <a:pt x="108" y="380"/>
                  </a:lnTo>
                  <a:lnTo>
                    <a:pt x="155" y="248"/>
                  </a:lnTo>
                  <a:lnTo>
                    <a:pt x="217" y="131"/>
                  </a:lnTo>
                  <a:lnTo>
                    <a:pt x="357" y="29"/>
                  </a:lnTo>
                  <a:lnTo>
                    <a:pt x="326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29" name="Freeform 37"/>
            <p:cNvSpPr>
              <a:spLocks/>
            </p:cNvSpPr>
            <p:nvPr/>
          </p:nvSpPr>
          <p:spPr bwMode="auto">
            <a:xfrm rot="5400000">
              <a:off x="2157" y="775"/>
              <a:ext cx="103" cy="73"/>
            </a:xfrm>
            <a:custGeom>
              <a:avLst/>
              <a:gdLst/>
              <a:ahLst/>
              <a:cxnLst>
                <a:cxn ang="0">
                  <a:pos x="140" y="57"/>
                </a:cxn>
                <a:cxn ang="0">
                  <a:pos x="94" y="174"/>
                </a:cxn>
                <a:cxn ang="0">
                  <a:pos x="170" y="232"/>
                </a:cxn>
                <a:cxn ang="0">
                  <a:pos x="310" y="232"/>
                </a:cxn>
                <a:cxn ang="0">
                  <a:pos x="124" y="277"/>
                </a:cxn>
                <a:cxn ang="0">
                  <a:pos x="31" y="291"/>
                </a:cxn>
                <a:cxn ang="0">
                  <a:pos x="0" y="174"/>
                </a:cxn>
                <a:cxn ang="0">
                  <a:pos x="0" y="43"/>
                </a:cxn>
                <a:cxn ang="0">
                  <a:pos x="201" y="0"/>
                </a:cxn>
                <a:cxn ang="0">
                  <a:pos x="280" y="72"/>
                </a:cxn>
                <a:cxn ang="0">
                  <a:pos x="155" y="43"/>
                </a:cxn>
                <a:cxn ang="0">
                  <a:pos x="140" y="57"/>
                </a:cxn>
              </a:cxnLst>
              <a:rect l="0" t="0" r="r" b="b"/>
              <a:pathLst>
                <a:path w="310" h="291">
                  <a:moveTo>
                    <a:pt x="140" y="57"/>
                  </a:moveTo>
                  <a:lnTo>
                    <a:pt x="94" y="174"/>
                  </a:lnTo>
                  <a:lnTo>
                    <a:pt x="170" y="232"/>
                  </a:lnTo>
                  <a:lnTo>
                    <a:pt x="310" y="232"/>
                  </a:lnTo>
                  <a:lnTo>
                    <a:pt x="124" y="277"/>
                  </a:lnTo>
                  <a:lnTo>
                    <a:pt x="31" y="291"/>
                  </a:lnTo>
                  <a:lnTo>
                    <a:pt x="0" y="174"/>
                  </a:lnTo>
                  <a:lnTo>
                    <a:pt x="0" y="43"/>
                  </a:lnTo>
                  <a:lnTo>
                    <a:pt x="201" y="0"/>
                  </a:lnTo>
                  <a:lnTo>
                    <a:pt x="280" y="72"/>
                  </a:lnTo>
                  <a:lnTo>
                    <a:pt x="155" y="43"/>
                  </a:lnTo>
                  <a:lnTo>
                    <a:pt x="140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0" name="Freeform 38"/>
            <p:cNvSpPr>
              <a:spLocks/>
            </p:cNvSpPr>
            <p:nvPr/>
          </p:nvSpPr>
          <p:spPr bwMode="auto">
            <a:xfrm rot="5400000">
              <a:off x="2250" y="801"/>
              <a:ext cx="109" cy="62"/>
            </a:xfrm>
            <a:custGeom>
              <a:avLst/>
              <a:gdLst/>
              <a:ahLst/>
              <a:cxnLst>
                <a:cxn ang="0">
                  <a:pos x="326" y="88"/>
                </a:cxn>
                <a:cxn ang="0">
                  <a:pos x="280" y="205"/>
                </a:cxn>
                <a:cxn ang="0">
                  <a:pos x="217" y="248"/>
                </a:cxn>
                <a:cxn ang="0">
                  <a:pos x="93" y="248"/>
                </a:cxn>
                <a:cxn ang="0">
                  <a:pos x="0" y="219"/>
                </a:cxn>
                <a:cxn ang="0">
                  <a:pos x="170" y="205"/>
                </a:cxn>
                <a:cxn ang="0">
                  <a:pos x="264" y="117"/>
                </a:cxn>
                <a:cxn ang="0">
                  <a:pos x="326" y="0"/>
                </a:cxn>
                <a:cxn ang="0">
                  <a:pos x="326" y="88"/>
                </a:cxn>
              </a:cxnLst>
              <a:rect l="0" t="0" r="r" b="b"/>
              <a:pathLst>
                <a:path w="326" h="248">
                  <a:moveTo>
                    <a:pt x="326" y="88"/>
                  </a:moveTo>
                  <a:lnTo>
                    <a:pt x="280" y="205"/>
                  </a:lnTo>
                  <a:lnTo>
                    <a:pt x="217" y="248"/>
                  </a:lnTo>
                  <a:lnTo>
                    <a:pt x="93" y="248"/>
                  </a:lnTo>
                  <a:lnTo>
                    <a:pt x="0" y="219"/>
                  </a:lnTo>
                  <a:lnTo>
                    <a:pt x="170" y="205"/>
                  </a:lnTo>
                  <a:lnTo>
                    <a:pt x="264" y="117"/>
                  </a:lnTo>
                  <a:lnTo>
                    <a:pt x="326" y="0"/>
                  </a:lnTo>
                  <a:lnTo>
                    <a:pt x="326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1" name="Freeform 39"/>
            <p:cNvSpPr>
              <a:spLocks/>
            </p:cNvSpPr>
            <p:nvPr/>
          </p:nvSpPr>
          <p:spPr bwMode="auto">
            <a:xfrm rot="5400000">
              <a:off x="2405" y="980"/>
              <a:ext cx="94" cy="87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280" y="14"/>
                </a:cxn>
                <a:cxn ang="0">
                  <a:pos x="280" y="117"/>
                </a:cxn>
                <a:cxn ang="0">
                  <a:pos x="203" y="219"/>
                </a:cxn>
                <a:cxn ang="0">
                  <a:pos x="93" y="351"/>
                </a:cxn>
                <a:cxn ang="0">
                  <a:pos x="233" y="146"/>
                </a:cxn>
                <a:cxn ang="0">
                  <a:pos x="203" y="43"/>
                </a:cxn>
                <a:cxn ang="0">
                  <a:pos x="109" y="29"/>
                </a:cxn>
                <a:cxn ang="0">
                  <a:pos x="0" y="14"/>
                </a:cxn>
                <a:cxn ang="0">
                  <a:pos x="124" y="0"/>
                </a:cxn>
              </a:cxnLst>
              <a:rect l="0" t="0" r="r" b="b"/>
              <a:pathLst>
                <a:path w="280" h="351">
                  <a:moveTo>
                    <a:pt x="124" y="0"/>
                  </a:moveTo>
                  <a:lnTo>
                    <a:pt x="280" y="14"/>
                  </a:lnTo>
                  <a:lnTo>
                    <a:pt x="280" y="117"/>
                  </a:lnTo>
                  <a:lnTo>
                    <a:pt x="203" y="219"/>
                  </a:lnTo>
                  <a:lnTo>
                    <a:pt x="93" y="351"/>
                  </a:lnTo>
                  <a:lnTo>
                    <a:pt x="233" y="146"/>
                  </a:lnTo>
                  <a:lnTo>
                    <a:pt x="203" y="43"/>
                  </a:lnTo>
                  <a:lnTo>
                    <a:pt x="109" y="29"/>
                  </a:lnTo>
                  <a:lnTo>
                    <a:pt x="0" y="1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2" name="Freeform 40"/>
            <p:cNvSpPr>
              <a:spLocks/>
            </p:cNvSpPr>
            <p:nvPr/>
          </p:nvSpPr>
          <p:spPr bwMode="auto">
            <a:xfrm rot="5400000">
              <a:off x="1731" y="578"/>
              <a:ext cx="192" cy="191"/>
            </a:xfrm>
            <a:custGeom>
              <a:avLst/>
              <a:gdLst/>
              <a:ahLst/>
              <a:cxnLst>
                <a:cxn ang="0">
                  <a:pos x="165" y="750"/>
                </a:cxn>
                <a:cxn ang="0">
                  <a:pos x="140" y="726"/>
                </a:cxn>
                <a:cxn ang="0">
                  <a:pos x="117" y="705"/>
                </a:cxn>
                <a:cxn ang="0">
                  <a:pos x="98" y="682"/>
                </a:cxn>
                <a:cxn ang="0">
                  <a:pos x="78" y="659"/>
                </a:cxn>
                <a:cxn ang="0">
                  <a:pos x="62" y="634"/>
                </a:cxn>
                <a:cxn ang="0">
                  <a:pos x="48" y="611"/>
                </a:cxn>
                <a:cxn ang="0">
                  <a:pos x="34" y="583"/>
                </a:cxn>
                <a:cxn ang="0">
                  <a:pos x="24" y="551"/>
                </a:cxn>
                <a:cxn ang="0">
                  <a:pos x="14" y="520"/>
                </a:cxn>
                <a:cxn ang="0">
                  <a:pos x="7" y="484"/>
                </a:cxn>
                <a:cxn ang="0">
                  <a:pos x="3" y="438"/>
                </a:cxn>
                <a:cxn ang="0">
                  <a:pos x="0" y="383"/>
                </a:cxn>
                <a:cxn ang="0">
                  <a:pos x="0" y="327"/>
                </a:cxn>
                <a:cxn ang="0">
                  <a:pos x="7" y="270"/>
                </a:cxn>
                <a:cxn ang="0">
                  <a:pos x="13" y="218"/>
                </a:cxn>
                <a:cxn ang="0">
                  <a:pos x="21" y="177"/>
                </a:cxn>
                <a:cxn ang="0">
                  <a:pos x="32" y="148"/>
                </a:cxn>
                <a:cxn ang="0">
                  <a:pos x="48" y="135"/>
                </a:cxn>
                <a:cxn ang="0">
                  <a:pos x="64" y="144"/>
                </a:cxn>
                <a:cxn ang="0">
                  <a:pos x="77" y="163"/>
                </a:cxn>
                <a:cxn ang="0">
                  <a:pos x="81" y="163"/>
                </a:cxn>
                <a:cxn ang="0">
                  <a:pos x="88" y="149"/>
                </a:cxn>
                <a:cxn ang="0">
                  <a:pos x="92" y="128"/>
                </a:cxn>
                <a:cxn ang="0">
                  <a:pos x="98" y="101"/>
                </a:cxn>
                <a:cxn ang="0">
                  <a:pos x="109" y="73"/>
                </a:cxn>
                <a:cxn ang="0">
                  <a:pos x="120" y="47"/>
                </a:cxn>
                <a:cxn ang="0">
                  <a:pos x="138" y="22"/>
                </a:cxn>
                <a:cxn ang="0">
                  <a:pos x="162" y="6"/>
                </a:cxn>
                <a:cxn ang="0">
                  <a:pos x="193" y="0"/>
                </a:cxn>
                <a:cxn ang="0">
                  <a:pos x="232" y="5"/>
                </a:cxn>
                <a:cxn ang="0">
                  <a:pos x="264" y="18"/>
                </a:cxn>
                <a:cxn ang="0">
                  <a:pos x="288" y="39"/>
                </a:cxn>
                <a:cxn ang="0">
                  <a:pos x="304" y="64"/>
                </a:cxn>
                <a:cxn ang="0">
                  <a:pos x="313" y="89"/>
                </a:cxn>
                <a:cxn ang="0">
                  <a:pos x="318" y="115"/>
                </a:cxn>
                <a:cxn ang="0">
                  <a:pos x="320" y="139"/>
                </a:cxn>
                <a:cxn ang="0">
                  <a:pos x="320" y="159"/>
                </a:cxn>
                <a:cxn ang="0">
                  <a:pos x="322" y="174"/>
                </a:cxn>
                <a:cxn ang="0">
                  <a:pos x="326" y="178"/>
                </a:cxn>
                <a:cxn ang="0">
                  <a:pos x="354" y="161"/>
                </a:cxn>
                <a:cxn ang="0">
                  <a:pos x="399" y="149"/>
                </a:cxn>
                <a:cxn ang="0">
                  <a:pos x="432" y="160"/>
                </a:cxn>
                <a:cxn ang="0">
                  <a:pos x="456" y="189"/>
                </a:cxn>
                <a:cxn ang="0">
                  <a:pos x="476" y="231"/>
                </a:cxn>
                <a:cxn ang="0">
                  <a:pos x="491" y="279"/>
                </a:cxn>
                <a:cxn ang="0">
                  <a:pos x="502" y="332"/>
                </a:cxn>
                <a:cxn ang="0">
                  <a:pos x="515" y="382"/>
                </a:cxn>
                <a:cxn ang="0">
                  <a:pos x="530" y="423"/>
                </a:cxn>
                <a:cxn ang="0">
                  <a:pos x="550" y="452"/>
                </a:cxn>
                <a:cxn ang="0">
                  <a:pos x="568" y="463"/>
                </a:cxn>
                <a:cxn ang="0">
                  <a:pos x="577" y="481"/>
                </a:cxn>
                <a:cxn ang="0">
                  <a:pos x="575" y="505"/>
                </a:cxn>
                <a:cxn ang="0">
                  <a:pos x="564" y="536"/>
                </a:cxn>
                <a:cxn ang="0">
                  <a:pos x="547" y="571"/>
                </a:cxn>
                <a:cxn ang="0">
                  <a:pos x="525" y="605"/>
                </a:cxn>
                <a:cxn ang="0">
                  <a:pos x="497" y="641"/>
                </a:cxn>
                <a:cxn ang="0">
                  <a:pos x="469" y="671"/>
                </a:cxn>
                <a:cxn ang="0">
                  <a:pos x="437" y="700"/>
                </a:cxn>
                <a:cxn ang="0">
                  <a:pos x="406" y="720"/>
                </a:cxn>
                <a:cxn ang="0">
                  <a:pos x="180" y="763"/>
                </a:cxn>
              </a:cxnLst>
              <a:rect l="0" t="0" r="r" b="b"/>
              <a:pathLst>
                <a:path w="578" h="763">
                  <a:moveTo>
                    <a:pt x="180" y="763"/>
                  </a:moveTo>
                  <a:lnTo>
                    <a:pt x="165" y="750"/>
                  </a:lnTo>
                  <a:lnTo>
                    <a:pt x="152" y="738"/>
                  </a:lnTo>
                  <a:lnTo>
                    <a:pt x="140" y="726"/>
                  </a:lnTo>
                  <a:lnTo>
                    <a:pt x="130" y="716"/>
                  </a:lnTo>
                  <a:lnTo>
                    <a:pt x="117" y="705"/>
                  </a:lnTo>
                  <a:lnTo>
                    <a:pt x="108" y="692"/>
                  </a:lnTo>
                  <a:lnTo>
                    <a:pt x="98" y="682"/>
                  </a:lnTo>
                  <a:lnTo>
                    <a:pt x="88" y="670"/>
                  </a:lnTo>
                  <a:lnTo>
                    <a:pt x="78" y="659"/>
                  </a:lnTo>
                  <a:lnTo>
                    <a:pt x="73" y="647"/>
                  </a:lnTo>
                  <a:lnTo>
                    <a:pt x="62" y="634"/>
                  </a:lnTo>
                  <a:lnTo>
                    <a:pt x="56" y="622"/>
                  </a:lnTo>
                  <a:lnTo>
                    <a:pt x="48" y="611"/>
                  </a:lnTo>
                  <a:lnTo>
                    <a:pt x="42" y="595"/>
                  </a:lnTo>
                  <a:lnTo>
                    <a:pt x="34" y="583"/>
                  </a:lnTo>
                  <a:lnTo>
                    <a:pt x="29" y="566"/>
                  </a:lnTo>
                  <a:lnTo>
                    <a:pt x="24" y="551"/>
                  </a:lnTo>
                  <a:lnTo>
                    <a:pt x="18" y="537"/>
                  </a:lnTo>
                  <a:lnTo>
                    <a:pt x="14" y="520"/>
                  </a:lnTo>
                  <a:lnTo>
                    <a:pt x="13" y="505"/>
                  </a:lnTo>
                  <a:lnTo>
                    <a:pt x="7" y="484"/>
                  </a:lnTo>
                  <a:lnTo>
                    <a:pt x="4" y="463"/>
                  </a:lnTo>
                  <a:lnTo>
                    <a:pt x="3" y="438"/>
                  </a:lnTo>
                  <a:lnTo>
                    <a:pt x="1" y="411"/>
                  </a:lnTo>
                  <a:lnTo>
                    <a:pt x="0" y="383"/>
                  </a:lnTo>
                  <a:lnTo>
                    <a:pt x="1" y="356"/>
                  </a:lnTo>
                  <a:lnTo>
                    <a:pt x="0" y="327"/>
                  </a:lnTo>
                  <a:lnTo>
                    <a:pt x="4" y="299"/>
                  </a:lnTo>
                  <a:lnTo>
                    <a:pt x="7" y="270"/>
                  </a:lnTo>
                  <a:lnTo>
                    <a:pt x="10" y="244"/>
                  </a:lnTo>
                  <a:lnTo>
                    <a:pt x="13" y="218"/>
                  </a:lnTo>
                  <a:lnTo>
                    <a:pt x="18" y="195"/>
                  </a:lnTo>
                  <a:lnTo>
                    <a:pt x="21" y="177"/>
                  </a:lnTo>
                  <a:lnTo>
                    <a:pt x="28" y="161"/>
                  </a:lnTo>
                  <a:lnTo>
                    <a:pt x="32" y="148"/>
                  </a:lnTo>
                  <a:lnTo>
                    <a:pt x="41" y="138"/>
                  </a:lnTo>
                  <a:lnTo>
                    <a:pt x="48" y="135"/>
                  </a:lnTo>
                  <a:lnTo>
                    <a:pt x="55" y="135"/>
                  </a:lnTo>
                  <a:lnTo>
                    <a:pt x="64" y="144"/>
                  </a:lnTo>
                  <a:lnTo>
                    <a:pt x="76" y="159"/>
                  </a:lnTo>
                  <a:lnTo>
                    <a:pt x="77" y="163"/>
                  </a:lnTo>
                  <a:lnTo>
                    <a:pt x="78" y="164"/>
                  </a:lnTo>
                  <a:lnTo>
                    <a:pt x="81" y="163"/>
                  </a:lnTo>
                  <a:lnTo>
                    <a:pt x="84" y="157"/>
                  </a:lnTo>
                  <a:lnTo>
                    <a:pt x="88" y="149"/>
                  </a:lnTo>
                  <a:lnTo>
                    <a:pt x="90" y="141"/>
                  </a:lnTo>
                  <a:lnTo>
                    <a:pt x="92" y="128"/>
                  </a:lnTo>
                  <a:lnTo>
                    <a:pt x="95" y="117"/>
                  </a:lnTo>
                  <a:lnTo>
                    <a:pt x="98" y="101"/>
                  </a:lnTo>
                  <a:lnTo>
                    <a:pt x="103" y="88"/>
                  </a:lnTo>
                  <a:lnTo>
                    <a:pt x="109" y="73"/>
                  </a:lnTo>
                  <a:lnTo>
                    <a:pt x="115" y="61"/>
                  </a:lnTo>
                  <a:lnTo>
                    <a:pt x="120" y="47"/>
                  </a:lnTo>
                  <a:lnTo>
                    <a:pt x="130" y="35"/>
                  </a:lnTo>
                  <a:lnTo>
                    <a:pt x="138" y="22"/>
                  </a:lnTo>
                  <a:lnTo>
                    <a:pt x="150" y="14"/>
                  </a:lnTo>
                  <a:lnTo>
                    <a:pt x="162" y="6"/>
                  </a:lnTo>
                  <a:lnTo>
                    <a:pt x="176" y="1"/>
                  </a:lnTo>
                  <a:lnTo>
                    <a:pt x="193" y="0"/>
                  </a:lnTo>
                  <a:lnTo>
                    <a:pt x="214" y="1"/>
                  </a:lnTo>
                  <a:lnTo>
                    <a:pt x="232" y="5"/>
                  </a:lnTo>
                  <a:lnTo>
                    <a:pt x="248" y="11"/>
                  </a:lnTo>
                  <a:lnTo>
                    <a:pt x="264" y="18"/>
                  </a:lnTo>
                  <a:lnTo>
                    <a:pt x="277" y="28"/>
                  </a:lnTo>
                  <a:lnTo>
                    <a:pt x="288" y="39"/>
                  </a:lnTo>
                  <a:lnTo>
                    <a:pt x="298" y="52"/>
                  </a:lnTo>
                  <a:lnTo>
                    <a:pt x="304" y="64"/>
                  </a:lnTo>
                  <a:lnTo>
                    <a:pt x="309" y="77"/>
                  </a:lnTo>
                  <a:lnTo>
                    <a:pt x="313" y="89"/>
                  </a:lnTo>
                  <a:lnTo>
                    <a:pt x="318" y="102"/>
                  </a:lnTo>
                  <a:lnTo>
                    <a:pt x="318" y="115"/>
                  </a:lnTo>
                  <a:lnTo>
                    <a:pt x="319" y="128"/>
                  </a:lnTo>
                  <a:lnTo>
                    <a:pt x="320" y="139"/>
                  </a:lnTo>
                  <a:lnTo>
                    <a:pt x="320" y="149"/>
                  </a:lnTo>
                  <a:lnTo>
                    <a:pt x="320" y="159"/>
                  </a:lnTo>
                  <a:lnTo>
                    <a:pt x="322" y="168"/>
                  </a:lnTo>
                  <a:lnTo>
                    <a:pt x="322" y="174"/>
                  </a:lnTo>
                  <a:lnTo>
                    <a:pt x="323" y="177"/>
                  </a:lnTo>
                  <a:lnTo>
                    <a:pt x="326" y="178"/>
                  </a:lnTo>
                  <a:lnTo>
                    <a:pt x="330" y="180"/>
                  </a:lnTo>
                  <a:lnTo>
                    <a:pt x="354" y="161"/>
                  </a:lnTo>
                  <a:lnTo>
                    <a:pt x="379" y="151"/>
                  </a:lnTo>
                  <a:lnTo>
                    <a:pt x="399" y="149"/>
                  </a:lnTo>
                  <a:lnTo>
                    <a:pt x="417" y="151"/>
                  </a:lnTo>
                  <a:lnTo>
                    <a:pt x="432" y="160"/>
                  </a:lnTo>
                  <a:lnTo>
                    <a:pt x="445" y="173"/>
                  </a:lnTo>
                  <a:lnTo>
                    <a:pt x="456" y="189"/>
                  </a:lnTo>
                  <a:lnTo>
                    <a:pt x="466" y="209"/>
                  </a:lnTo>
                  <a:lnTo>
                    <a:pt x="476" y="231"/>
                  </a:lnTo>
                  <a:lnTo>
                    <a:pt x="484" y="254"/>
                  </a:lnTo>
                  <a:lnTo>
                    <a:pt x="491" y="279"/>
                  </a:lnTo>
                  <a:lnTo>
                    <a:pt x="495" y="306"/>
                  </a:lnTo>
                  <a:lnTo>
                    <a:pt x="502" y="332"/>
                  </a:lnTo>
                  <a:lnTo>
                    <a:pt x="509" y="357"/>
                  </a:lnTo>
                  <a:lnTo>
                    <a:pt x="515" y="382"/>
                  </a:lnTo>
                  <a:lnTo>
                    <a:pt x="522" y="403"/>
                  </a:lnTo>
                  <a:lnTo>
                    <a:pt x="530" y="423"/>
                  </a:lnTo>
                  <a:lnTo>
                    <a:pt x="537" y="440"/>
                  </a:lnTo>
                  <a:lnTo>
                    <a:pt x="550" y="452"/>
                  </a:lnTo>
                  <a:lnTo>
                    <a:pt x="564" y="461"/>
                  </a:lnTo>
                  <a:lnTo>
                    <a:pt x="568" y="463"/>
                  </a:lnTo>
                  <a:lnTo>
                    <a:pt x="574" y="471"/>
                  </a:lnTo>
                  <a:lnTo>
                    <a:pt x="577" y="481"/>
                  </a:lnTo>
                  <a:lnTo>
                    <a:pt x="578" y="492"/>
                  </a:lnTo>
                  <a:lnTo>
                    <a:pt x="575" y="505"/>
                  </a:lnTo>
                  <a:lnTo>
                    <a:pt x="571" y="521"/>
                  </a:lnTo>
                  <a:lnTo>
                    <a:pt x="564" y="536"/>
                  </a:lnTo>
                  <a:lnTo>
                    <a:pt x="556" y="551"/>
                  </a:lnTo>
                  <a:lnTo>
                    <a:pt x="547" y="571"/>
                  </a:lnTo>
                  <a:lnTo>
                    <a:pt x="537" y="590"/>
                  </a:lnTo>
                  <a:lnTo>
                    <a:pt x="525" y="605"/>
                  </a:lnTo>
                  <a:lnTo>
                    <a:pt x="512" y="624"/>
                  </a:lnTo>
                  <a:lnTo>
                    <a:pt x="497" y="641"/>
                  </a:lnTo>
                  <a:lnTo>
                    <a:pt x="483" y="658"/>
                  </a:lnTo>
                  <a:lnTo>
                    <a:pt x="469" y="671"/>
                  </a:lnTo>
                  <a:lnTo>
                    <a:pt x="453" y="687"/>
                  </a:lnTo>
                  <a:lnTo>
                    <a:pt x="437" y="700"/>
                  </a:lnTo>
                  <a:lnTo>
                    <a:pt x="421" y="712"/>
                  </a:lnTo>
                  <a:lnTo>
                    <a:pt x="406" y="720"/>
                  </a:lnTo>
                  <a:lnTo>
                    <a:pt x="395" y="730"/>
                  </a:lnTo>
                  <a:lnTo>
                    <a:pt x="180" y="763"/>
                  </a:lnTo>
                  <a:close/>
                </a:path>
              </a:pathLst>
            </a:custGeom>
            <a:solidFill>
              <a:srgbClr val="FDE8F7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3" name="Freeform 41"/>
            <p:cNvSpPr>
              <a:spLocks/>
            </p:cNvSpPr>
            <p:nvPr/>
          </p:nvSpPr>
          <p:spPr bwMode="auto">
            <a:xfrm rot="5400000">
              <a:off x="1738" y="620"/>
              <a:ext cx="61" cy="92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118" y="237"/>
                </a:cxn>
                <a:cxn ang="0">
                  <a:pos x="182" y="347"/>
                </a:cxn>
                <a:cxn ang="0">
                  <a:pos x="171" y="369"/>
                </a:cxn>
                <a:cxn ang="0">
                  <a:pos x="76" y="281"/>
                </a:cxn>
                <a:cxn ang="0">
                  <a:pos x="33" y="180"/>
                </a:cxn>
                <a:cxn ang="0">
                  <a:pos x="0" y="67"/>
                </a:cxn>
                <a:cxn ang="0">
                  <a:pos x="33" y="0"/>
                </a:cxn>
                <a:cxn ang="0">
                  <a:pos x="63" y="22"/>
                </a:cxn>
                <a:cxn ang="0">
                  <a:pos x="63" y="57"/>
                </a:cxn>
              </a:cxnLst>
              <a:rect l="0" t="0" r="r" b="b"/>
              <a:pathLst>
                <a:path w="182" h="369">
                  <a:moveTo>
                    <a:pt x="63" y="57"/>
                  </a:moveTo>
                  <a:lnTo>
                    <a:pt x="118" y="237"/>
                  </a:lnTo>
                  <a:lnTo>
                    <a:pt x="182" y="347"/>
                  </a:lnTo>
                  <a:lnTo>
                    <a:pt x="171" y="369"/>
                  </a:lnTo>
                  <a:lnTo>
                    <a:pt x="76" y="281"/>
                  </a:lnTo>
                  <a:lnTo>
                    <a:pt x="33" y="180"/>
                  </a:lnTo>
                  <a:lnTo>
                    <a:pt x="0" y="67"/>
                  </a:lnTo>
                  <a:lnTo>
                    <a:pt x="33" y="0"/>
                  </a:lnTo>
                  <a:lnTo>
                    <a:pt x="63" y="22"/>
                  </a:lnTo>
                  <a:lnTo>
                    <a:pt x="63" y="57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4" name="Freeform 42"/>
            <p:cNvSpPr>
              <a:spLocks/>
            </p:cNvSpPr>
            <p:nvPr/>
          </p:nvSpPr>
          <p:spPr bwMode="auto">
            <a:xfrm rot="5400000">
              <a:off x="1795" y="704"/>
              <a:ext cx="28" cy="56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63" y="112"/>
                </a:cxn>
                <a:cxn ang="0">
                  <a:pos x="63" y="225"/>
                </a:cxn>
                <a:cxn ang="0">
                  <a:pos x="84" y="146"/>
                </a:cxn>
                <a:cxn ang="0">
                  <a:pos x="84" y="33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84" h="225">
                  <a:moveTo>
                    <a:pt x="21" y="33"/>
                  </a:moveTo>
                  <a:lnTo>
                    <a:pt x="63" y="112"/>
                  </a:lnTo>
                  <a:lnTo>
                    <a:pt x="63" y="225"/>
                  </a:lnTo>
                  <a:lnTo>
                    <a:pt x="84" y="146"/>
                  </a:lnTo>
                  <a:lnTo>
                    <a:pt x="84" y="33"/>
                  </a:lnTo>
                  <a:lnTo>
                    <a:pt x="0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5" name="Freeform 43"/>
            <p:cNvSpPr>
              <a:spLocks/>
            </p:cNvSpPr>
            <p:nvPr/>
          </p:nvSpPr>
          <p:spPr bwMode="auto">
            <a:xfrm rot="5400000">
              <a:off x="1788" y="626"/>
              <a:ext cx="88" cy="129"/>
            </a:xfrm>
            <a:custGeom>
              <a:avLst/>
              <a:gdLst/>
              <a:ahLst/>
              <a:cxnLst>
                <a:cxn ang="0">
                  <a:pos x="9" y="113"/>
                </a:cxn>
                <a:cxn ang="0">
                  <a:pos x="96" y="67"/>
                </a:cxn>
                <a:cxn ang="0">
                  <a:pos x="140" y="57"/>
                </a:cxn>
                <a:cxn ang="0">
                  <a:pos x="191" y="67"/>
                </a:cxn>
                <a:cxn ang="0">
                  <a:pos x="201" y="12"/>
                </a:cxn>
                <a:cxn ang="0">
                  <a:pos x="224" y="0"/>
                </a:cxn>
                <a:cxn ang="0">
                  <a:pos x="212" y="136"/>
                </a:cxn>
                <a:cxn ang="0">
                  <a:pos x="212" y="246"/>
                </a:cxn>
                <a:cxn ang="0">
                  <a:pos x="266" y="337"/>
                </a:cxn>
                <a:cxn ang="0">
                  <a:pos x="254" y="438"/>
                </a:cxn>
                <a:cxn ang="0">
                  <a:pos x="235" y="517"/>
                </a:cxn>
                <a:cxn ang="0">
                  <a:pos x="235" y="438"/>
                </a:cxn>
                <a:cxn ang="0">
                  <a:pos x="191" y="347"/>
                </a:cxn>
                <a:cxn ang="0">
                  <a:pos x="180" y="215"/>
                </a:cxn>
                <a:cxn ang="0">
                  <a:pos x="180" y="102"/>
                </a:cxn>
                <a:cxn ang="0">
                  <a:pos x="85" y="102"/>
                </a:cxn>
                <a:cxn ang="0">
                  <a:pos x="0" y="146"/>
                </a:cxn>
                <a:cxn ang="0">
                  <a:pos x="9" y="113"/>
                </a:cxn>
              </a:cxnLst>
              <a:rect l="0" t="0" r="r" b="b"/>
              <a:pathLst>
                <a:path w="266" h="517">
                  <a:moveTo>
                    <a:pt x="9" y="113"/>
                  </a:moveTo>
                  <a:lnTo>
                    <a:pt x="96" y="67"/>
                  </a:lnTo>
                  <a:lnTo>
                    <a:pt x="140" y="57"/>
                  </a:lnTo>
                  <a:lnTo>
                    <a:pt x="191" y="67"/>
                  </a:lnTo>
                  <a:lnTo>
                    <a:pt x="201" y="12"/>
                  </a:lnTo>
                  <a:lnTo>
                    <a:pt x="224" y="0"/>
                  </a:lnTo>
                  <a:lnTo>
                    <a:pt x="212" y="136"/>
                  </a:lnTo>
                  <a:lnTo>
                    <a:pt x="212" y="246"/>
                  </a:lnTo>
                  <a:lnTo>
                    <a:pt x="266" y="337"/>
                  </a:lnTo>
                  <a:lnTo>
                    <a:pt x="254" y="438"/>
                  </a:lnTo>
                  <a:lnTo>
                    <a:pt x="235" y="517"/>
                  </a:lnTo>
                  <a:lnTo>
                    <a:pt x="235" y="438"/>
                  </a:lnTo>
                  <a:lnTo>
                    <a:pt x="191" y="347"/>
                  </a:lnTo>
                  <a:lnTo>
                    <a:pt x="180" y="215"/>
                  </a:lnTo>
                  <a:lnTo>
                    <a:pt x="180" y="102"/>
                  </a:lnTo>
                  <a:lnTo>
                    <a:pt x="85" y="102"/>
                  </a:lnTo>
                  <a:lnTo>
                    <a:pt x="0" y="146"/>
                  </a:lnTo>
                  <a:lnTo>
                    <a:pt x="9" y="113"/>
                  </a:lnTo>
                  <a:close/>
                </a:path>
              </a:pathLst>
            </a:custGeom>
            <a:solidFill>
              <a:srgbClr val="C9A7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6" name="Freeform 44"/>
            <p:cNvSpPr>
              <a:spLocks/>
            </p:cNvSpPr>
            <p:nvPr/>
          </p:nvSpPr>
          <p:spPr bwMode="auto">
            <a:xfrm rot="5400000">
              <a:off x="1745" y="710"/>
              <a:ext cx="67" cy="61"/>
            </a:xfrm>
            <a:custGeom>
              <a:avLst/>
              <a:gdLst/>
              <a:ahLst/>
              <a:cxnLst>
                <a:cxn ang="0">
                  <a:pos x="137" y="225"/>
                </a:cxn>
                <a:cxn ang="0">
                  <a:pos x="74" y="146"/>
                </a:cxn>
                <a:cxn ang="0">
                  <a:pos x="0" y="56"/>
                </a:cxn>
                <a:cxn ang="0">
                  <a:pos x="12" y="0"/>
                </a:cxn>
                <a:cxn ang="0">
                  <a:pos x="42" y="67"/>
                </a:cxn>
                <a:cxn ang="0">
                  <a:pos x="128" y="146"/>
                </a:cxn>
                <a:cxn ang="0">
                  <a:pos x="118" y="34"/>
                </a:cxn>
                <a:cxn ang="0">
                  <a:pos x="171" y="146"/>
                </a:cxn>
                <a:cxn ang="0">
                  <a:pos x="202" y="79"/>
                </a:cxn>
                <a:cxn ang="0">
                  <a:pos x="181" y="202"/>
                </a:cxn>
                <a:cxn ang="0">
                  <a:pos x="150" y="247"/>
                </a:cxn>
                <a:cxn ang="0">
                  <a:pos x="137" y="225"/>
                </a:cxn>
              </a:cxnLst>
              <a:rect l="0" t="0" r="r" b="b"/>
              <a:pathLst>
                <a:path w="202" h="247">
                  <a:moveTo>
                    <a:pt x="137" y="225"/>
                  </a:moveTo>
                  <a:lnTo>
                    <a:pt x="74" y="146"/>
                  </a:lnTo>
                  <a:lnTo>
                    <a:pt x="0" y="56"/>
                  </a:lnTo>
                  <a:lnTo>
                    <a:pt x="12" y="0"/>
                  </a:lnTo>
                  <a:lnTo>
                    <a:pt x="42" y="67"/>
                  </a:lnTo>
                  <a:lnTo>
                    <a:pt x="128" y="146"/>
                  </a:lnTo>
                  <a:lnTo>
                    <a:pt x="118" y="34"/>
                  </a:lnTo>
                  <a:lnTo>
                    <a:pt x="171" y="146"/>
                  </a:lnTo>
                  <a:lnTo>
                    <a:pt x="202" y="79"/>
                  </a:lnTo>
                  <a:lnTo>
                    <a:pt x="181" y="202"/>
                  </a:lnTo>
                  <a:lnTo>
                    <a:pt x="150" y="247"/>
                  </a:lnTo>
                  <a:lnTo>
                    <a:pt x="137" y="2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7" name="Freeform 45"/>
            <p:cNvSpPr>
              <a:spLocks/>
            </p:cNvSpPr>
            <p:nvPr/>
          </p:nvSpPr>
          <p:spPr bwMode="auto">
            <a:xfrm rot="5400000">
              <a:off x="1788" y="651"/>
              <a:ext cx="56" cy="4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64" y="22"/>
                </a:cxn>
                <a:cxn ang="0">
                  <a:pos x="117" y="0"/>
                </a:cxn>
                <a:cxn ang="0">
                  <a:pos x="170" y="22"/>
                </a:cxn>
                <a:cxn ang="0">
                  <a:pos x="148" y="122"/>
                </a:cxn>
                <a:cxn ang="0">
                  <a:pos x="159" y="180"/>
                </a:cxn>
                <a:cxn ang="0">
                  <a:pos x="117" y="44"/>
                </a:cxn>
                <a:cxn ang="0">
                  <a:pos x="64" y="44"/>
                </a:cxn>
                <a:cxn ang="0">
                  <a:pos x="9" y="78"/>
                </a:cxn>
                <a:cxn ang="0">
                  <a:pos x="0" y="78"/>
                </a:cxn>
              </a:cxnLst>
              <a:rect l="0" t="0" r="r" b="b"/>
              <a:pathLst>
                <a:path w="170" h="180">
                  <a:moveTo>
                    <a:pt x="0" y="78"/>
                  </a:moveTo>
                  <a:lnTo>
                    <a:pt x="64" y="22"/>
                  </a:lnTo>
                  <a:lnTo>
                    <a:pt x="117" y="0"/>
                  </a:lnTo>
                  <a:lnTo>
                    <a:pt x="170" y="22"/>
                  </a:lnTo>
                  <a:lnTo>
                    <a:pt x="148" y="122"/>
                  </a:lnTo>
                  <a:lnTo>
                    <a:pt x="159" y="180"/>
                  </a:lnTo>
                  <a:lnTo>
                    <a:pt x="117" y="44"/>
                  </a:lnTo>
                  <a:lnTo>
                    <a:pt x="64" y="44"/>
                  </a:lnTo>
                  <a:lnTo>
                    <a:pt x="9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8" name="Freeform 46"/>
            <p:cNvSpPr>
              <a:spLocks/>
            </p:cNvSpPr>
            <p:nvPr/>
          </p:nvSpPr>
          <p:spPr bwMode="auto">
            <a:xfrm rot="5400000">
              <a:off x="1774" y="586"/>
              <a:ext cx="56" cy="45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42" y="0"/>
                </a:cxn>
                <a:cxn ang="0">
                  <a:pos x="106" y="0"/>
                </a:cxn>
                <a:cxn ang="0">
                  <a:pos x="148" y="23"/>
                </a:cxn>
                <a:cxn ang="0">
                  <a:pos x="170" y="101"/>
                </a:cxn>
                <a:cxn ang="0">
                  <a:pos x="138" y="180"/>
                </a:cxn>
                <a:cxn ang="0">
                  <a:pos x="138" y="68"/>
                </a:cxn>
                <a:cxn ang="0">
                  <a:pos x="116" y="180"/>
                </a:cxn>
                <a:cxn ang="0">
                  <a:pos x="85" y="46"/>
                </a:cxn>
                <a:cxn ang="0">
                  <a:pos x="75" y="180"/>
                </a:cxn>
                <a:cxn ang="0">
                  <a:pos x="42" y="79"/>
                </a:cxn>
                <a:cxn ang="0">
                  <a:pos x="42" y="180"/>
                </a:cxn>
                <a:cxn ang="0">
                  <a:pos x="11" y="114"/>
                </a:cxn>
                <a:cxn ang="0">
                  <a:pos x="0" y="146"/>
                </a:cxn>
                <a:cxn ang="0">
                  <a:pos x="0" y="125"/>
                </a:cxn>
                <a:cxn ang="0">
                  <a:pos x="0" y="101"/>
                </a:cxn>
              </a:cxnLst>
              <a:rect l="0" t="0" r="r" b="b"/>
              <a:pathLst>
                <a:path w="170" h="180">
                  <a:moveTo>
                    <a:pt x="0" y="101"/>
                  </a:moveTo>
                  <a:lnTo>
                    <a:pt x="42" y="0"/>
                  </a:lnTo>
                  <a:lnTo>
                    <a:pt x="106" y="0"/>
                  </a:lnTo>
                  <a:lnTo>
                    <a:pt x="148" y="23"/>
                  </a:lnTo>
                  <a:lnTo>
                    <a:pt x="170" y="101"/>
                  </a:lnTo>
                  <a:lnTo>
                    <a:pt x="138" y="180"/>
                  </a:lnTo>
                  <a:lnTo>
                    <a:pt x="138" y="68"/>
                  </a:lnTo>
                  <a:lnTo>
                    <a:pt x="116" y="180"/>
                  </a:lnTo>
                  <a:lnTo>
                    <a:pt x="85" y="46"/>
                  </a:lnTo>
                  <a:lnTo>
                    <a:pt x="75" y="180"/>
                  </a:lnTo>
                  <a:lnTo>
                    <a:pt x="42" y="79"/>
                  </a:lnTo>
                  <a:lnTo>
                    <a:pt x="42" y="180"/>
                  </a:lnTo>
                  <a:lnTo>
                    <a:pt x="11" y="114"/>
                  </a:lnTo>
                  <a:lnTo>
                    <a:pt x="0" y="146"/>
                  </a:lnTo>
                  <a:lnTo>
                    <a:pt x="0" y="125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39" name="Freeform 47"/>
            <p:cNvSpPr>
              <a:spLocks/>
            </p:cNvSpPr>
            <p:nvPr/>
          </p:nvSpPr>
          <p:spPr bwMode="auto">
            <a:xfrm rot="5400000">
              <a:off x="1441" y="955"/>
              <a:ext cx="571" cy="255"/>
            </a:xfrm>
            <a:custGeom>
              <a:avLst/>
              <a:gdLst/>
              <a:ahLst/>
              <a:cxnLst>
                <a:cxn ang="0">
                  <a:pos x="1682" y="782"/>
                </a:cxn>
                <a:cxn ang="0">
                  <a:pos x="1548" y="517"/>
                </a:cxn>
                <a:cxn ang="0">
                  <a:pos x="1369" y="405"/>
                </a:cxn>
                <a:cxn ang="0">
                  <a:pos x="1221" y="335"/>
                </a:cxn>
                <a:cxn ang="0">
                  <a:pos x="1041" y="279"/>
                </a:cxn>
                <a:cxn ang="0">
                  <a:pos x="864" y="251"/>
                </a:cxn>
                <a:cxn ang="0">
                  <a:pos x="743" y="224"/>
                </a:cxn>
                <a:cxn ang="0">
                  <a:pos x="610" y="209"/>
                </a:cxn>
                <a:cxn ang="0">
                  <a:pos x="536" y="70"/>
                </a:cxn>
                <a:cxn ang="0">
                  <a:pos x="402" y="0"/>
                </a:cxn>
                <a:cxn ang="0">
                  <a:pos x="207" y="14"/>
                </a:cxn>
                <a:cxn ang="0">
                  <a:pos x="44" y="70"/>
                </a:cxn>
                <a:cxn ang="0">
                  <a:pos x="0" y="167"/>
                </a:cxn>
                <a:cxn ang="0">
                  <a:pos x="178" y="266"/>
                </a:cxn>
                <a:cxn ang="0">
                  <a:pos x="402" y="321"/>
                </a:cxn>
                <a:cxn ang="0">
                  <a:pos x="536" y="251"/>
                </a:cxn>
                <a:cxn ang="0">
                  <a:pos x="610" y="251"/>
                </a:cxn>
                <a:cxn ang="0">
                  <a:pos x="878" y="293"/>
                </a:cxn>
                <a:cxn ang="0">
                  <a:pos x="1041" y="321"/>
                </a:cxn>
                <a:cxn ang="0">
                  <a:pos x="952" y="350"/>
                </a:cxn>
                <a:cxn ang="0">
                  <a:pos x="848" y="363"/>
                </a:cxn>
                <a:cxn ang="0">
                  <a:pos x="743" y="392"/>
                </a:cxn>
                <a:cxn ang="0">
                  <a:pos x="669" y="405"/>
                </a:cxn>
                <a:cxn ang="0">
                  <a:pos x="491" y="420"/>
                </a:cxn>
                <a:cxn ang="0">
                  <a:pos x="447" y="489"/>
                </a:cxn>
                <a:cxn ang="0">
                  <a:pos x="371" y="573"/>
                </a:cxn>
                <a:cxn ang="0">
                  <a:pos x="297" y="643"/>
                </a:cxn>
                <a:cxn ang="0">
                  <a:pos x="521" y="657"/>
                </a:cxn>
                <a:cxn ang="0">
                  <a:pos x="743" y="643"/>
                </a:cxn>
                <a:cxn ang="0">
                  <a:pos x="864" y="504"/>
                </a:cxn>
                <a:cxn ang="0">
                  <a:pos x="893" y="447"/>
                </a:cxn>
                <a:cxn ang="0">
                  <a:pos x="1012" y="392"/>
                </a:cxn>
                <a:cxn ang="0">
                  <a:pos x="1071" y="363"/>
                </a:cxn>
                <a:cxn ang="0">
                  <a:pos x="1191" y="378"/>
                </a:cxn>
                <a:cxn ang="0">
                  <a:pos x="1414" y="475"/>
                </a:cxn>
                <a:cxn ang="0">
                  <a:pos x="1519" y="559"/>
                </a:cxn>
                <a:cxn ang="0">
                  <a:pos x="1340" y="546"/>
                </a:cxn>
                <a:cxn ang="0">
                  <a:pos x="1176" y="559"/>
                </a:cxn>
                <a:cxn ang="0">
                  <a:pos x="1102" y="629"/>
                </a:cxn>
                <a:cxn ang="0">
                  <a:pos x="1027" y="713"/>
                </a:cxn>
                <a:cxn ang="0">
                  <a:pos x="923" y="811"/>
                </a:cxn>
                <a:cxn ang="0">
                  <a:pos x="878" y="881"/>
                </a:cxn>
                <a:cxn ang="0">
                  <a:pos x="1071" y="950"/>
                </a:cxn>
                <a:cxn ang="0">
                  <a:pos x="1279" y="881"/>
                </a:cxn>
                <a:cxn ang="0">
                  <a:pos x="1429" y="797"/>
                </a:cxn>
                <a:cxn ang="0">
                  <a:pos x="1503" y="643"/>
                </a:cxn>
                <a:cxn ang="0">
                  <a:pos x="1578" y="742"/>
                </a:cxn>
                <a:cxn ang="0">
                  <a:pos x="1667" y="853"/>
                </a:cxn>
                <a:cxn ang="0">
                  <a:pos x="1712" y="1020"/>
                </a:cxn>
                <a:cxn ang="0">
                  <a:pos x="1682" y="782"/>
                </a:cxn>
              </a:cxnLst>
              <a:rect l="0" t="0" r="r" b="b"/>
              <a:pathLst>
                <a:path w="1712" h="1020">
                  <a:moveTo>
                    <a:pt x="1682" y="782"/>
                  </a:moveTo>
                  <a:lnTo>
                    <a:pt x="1548" y="517"/>
                  </a:lnTo>
                  <a:lnTo>
                    <a:pt x="1369" y="405"/>
                  </a:lnTo>
                  <a:lnTo>
                    <a:pt x="1221" y="335"/>
                  </a:lnTo>
                  <a:lnTo>
                    <a:pt x="1041" y="279"/>
                  </a:lnTo>
                  <a:lnTo>
                    <a:pt x="864" y="251"/>
                  </a:lnTo>
                  <a:lnTo>
                    <a:pt x="743" y="224"/>
                  </a:lnTo>
                  <a:lnTo>
                    <a:pt x="610" y="209"/>
                  </a:lnTo>
                  <a:lnTo>
                    <a:pt x="536" y="70"/>
                  </a:lnTo>
                  <a:lnTo>
                    <a:pt x="402" y="0"/>
                  </a:lnTo>
                  <a:lnTo>
                    <a:pt x="207" y="14"/>
                  </a:lnTo>
                  <a:lnTo>
                    <a:pt x="44" y="70"/>
                  </a:lnTo>
                  <a:lnTo>
                    <a:pt x="0" y="167"/>
                  </a:lnTo>
                  <a:lnTo>
                    <a:pt x="178" y="266"/>
                  </a:lnTo>
                  <a:lnTo>
                    <a:pt x="402" y="321"/>
                  </a:lnTo>
                  <a:lnTo>
                    <a:pt x="536" y="251"/>
                  </a:lnTo>
                  <a:lnTo>
                    <a:pt x="610" y="251"/>
                  </a:lnTo>
                  <a:lnTo>
                    <a:pt x="878" y="293"/>
                  </a:lnTo>
                  <a:lnTo>
                    <a:pt x="1041" y="321"/>
                  </a:lnTo>
                  <a:lnTo>
                    <a:pt x="952" y="350"/>
                  </a:lnTo>
                  <a:lnTo>
                    <a:pt x="848" y="363"/>
                  </a:lnTo>
                  <a:lnTo>
                    <a:pt x="743" y="392"/>
                  </a:lnTo>
                  <a:lnTo>
                    <a:pt x="669" y="405"/>
                  </a:lnTo>
                  <a:lnTo>
                    <a:pt x="491" y="420"/>
                  </a:lnTo>
                  <a:lnTo>
                    <a:pt x="447" y="489"/>
                  </a:lnTo>
                  <a:lnTo>
                    <a:pt x="371" y="573"/>
                  </a:lnTo>
                  <a:lnTo>
                    <a:pt x="297" y="643"/>
                  </a:lnTo>
                  <a:lnTo>
                    <a:pt x="521" y="657"/>
                  </a:lnTo>
                  <a:lnTo>
                    <a:pt x="743" y="643"/>
                  </a:lnTo>
                  <a:lnTo>
                    <a:pt x="864" y="504"/>
                  </a:lnTo>
                  <a:lnTo>
                    <a:pt x="893" y="447"/>
                  </a:lnTo>
                  <a:lnTo>
                    <a:pt x="1012" y="392"/>
                  </a:lnTo>
                  <a:lnTo>
                    <a:pt x="1071" y="363"/>
                  </a:lnTo>
                  <a:lnTo>
                    <a:pt x="1191" y="378"/>
                  </a:lnTo>
                  <a:lnTo>
                    <a:pt x="1414" y="475"/>
                  </a:lnTo>
                  <a:lnTo>
                    <a:pt x="1519" y="559"/>
                  </a:lnTo>
                  <a:lnTo>
                    <a:pt x="1340" y="546"/>
                  </a:lnTo>
                  <a:lnTo>
                    <a:pt x="1176" y="559"/>
                  </a:lnTo>
                  <a:lnTo>
                    <a:pt x="1102" y="629"/>
                  </a:lnTo>
                  <a:lnTo>
                    <a:pt x="1027" y="713"/>
                  </a:lnTo>
                  <a:lnTo>
                    <a:pt x="923" y="811"/>
                  </a:lnTo>
                  <a:lnTo>
                    <a:pt x="878" y="881"/>
                  </a:lnTo>
                  <a:lnTo>
                    <a:pt x="1071" y="950"/>
                  </a:lnTo>
                  <a:lnTo>
                    <a:pt x="1279" y="881"/>
                  </a:lnTo>
                  <a:lnTo>
                    <a:pt x="1429" y="797"/>
                  </a:lnTo>
                  <a:lnTo>
                    <a:pt x="1503" y="643"/>
                  </a:lnTo>
                  <a:lnTo>
                    <a:pt x="1578" y="742"/>
                  </a:lnTo>
                  <a:lnTo>
                    <a:pt x="1667" y="853"/>
                  </a:lnTo>
                  <a:lnTo>
                    <a:pt x="1712" y="1020"/>
                  </a:lnTo>
                  <a:lnTo>
                    <a:pt x="1682" y="782"/>
                  </a:lnTo>
                  <a:close/>
                </a:path>
              </a:pathLst>
            </a:custGeom>
            <a:solidFill>
              <a:srgbClr val="1B5C5C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40" name="Freeform 48"/>
            <p:cNvSpPr>
              <a:spLocks/>
            </p:cNvSpPr>
            <p:nvPr/>
          </p:nvSpPr>
          <p:spPr bwMode="auto">
            <a:xfrm rot="5400000">
              <a:off x="1565" y="1060"/>
              <a:ext cx="184" cy="49"/>
            </a:xfrm>
            <a:custGeom>
              <a:avLst/>
              <a:gdLst/>
              <a:ahLst/>
              <a:cxnLst>
                <a:cxn ang="0">
                  <a:pos x="448" y="13"/>
                </a:cxn>
                <a:cxn ang="0">
                  <a:pos x="134" y="42"/>
                </a:cxn>
                <a:cxn ang="0">
                  <a:pos x="343" y="55"/>
                </a:cxn>
                <a:cxn ang="0">
                  <a:pos x="120" y="84"/>
                </a:cxn>
                <a:cxn ang="0">
                  <a:pos x="298" y="69"/>
                </a:cxn>
                <a:cxn ang="0">
                  <a:pos x="76" y="126"/>
                </a:cxn>
                <a:cxn ang="0">
                  <a:pos x="253" y="111"/>
                </a:cxn>
                <a:cxn ang="0">
                  <a:pos x="0" y="195"/>
                </a:cxn>
                <a:cxn ang="0">
                  <a:pos x="239" y="126"/>
                </a:cxn>
                <a:cxn ang="0">
                  <a:pos x="239" y="195"/>
                </a:cxn>
                <a:cxn ang="0">
                  <a:pos x="269" y="111"/>
                </a:cxn>
                <a:cxn ang="0">
                  <a:pos x="314" y="168"/>
                </a:cxn>
                <a:cxn ang="0">
                  <a:pos x="298" y="69"/>
                </a:cxn>
                <a:cxn ang="0">
                  <a:pos x="358" y="139"/>
                </a:cxn>
                <a:cxn ang="0">
                  <a:pos x="329" y="42"/>
                </a:cxn>
                <a:cxn ang="0">
                  <a:pos x="462" y="13"/>
                </a:cxn>
                <a:cxn ang="0">
                  <a:pos x="552" y="0"/>
                </a:cxn>
                <a:cxn ang="0">
                  <a:pos x="448" y="13"/>
                </a:cxn>
              </a:cxnLst>
              <a:rect l="0" t="0" r="r" b="b"/>
              <a:pathLst>
                <a:path w="552" h="195">
                  <a:moveTo>
                    <a:pt x="448" y="13"/>
                  </a:moveTo>
                  <a:lnTo>
                    <a:pt x="134" y="42"/>
                  </a:lnTo>
                  <a:lnTo>
                    <a:pt x="343" y="55"/>
                  </a:lnTo>
                  <a:lnTo>
                    <a:pt x="120" y="84"/>
                  </a:lnTo>
                  <a:lnTo>
                    <a:pt x="298" y="69"/>
                  </a:lnTo>
                  <a:lnTo>
                    <a:pt x="76" y="126"/>
                  </a:lnTo>
                  <a:lnTo>
                    <a:pt x="253" y="111"/>
                  </a:lnTo>
                  <a:lnTo>
                    <a:pt x="0" y="195"/>
                  </a:lnTo>
                  <a:lnTo>
                    <a:pt x="239" y="126"/>
                  </a:lnTo>
                  <a:lnTo>
                    <a:pt x="239" y="195"/>
                  </a:lnTo>
                  <a:lnTo>
                    <a:pt x="269" y="111"/>
                  </a:lnTo>
                  <a:lnTo>
                    <a:pt x="314" y="168"/>
                  </a:lnTo>
                  <a:lnTo>
                    <a:pt x="298" y="69"/>
                  </a:lnTo>
                  <a:lnTo>
                    <a:pt x="358" y="139"/>
                  </a:lnTo>
                  <a:lnTo>
                    <a:pt x="329" y="42"/>
                  </a:lnTo>
                  <a:lnTo>
                    <a:pt x="462" y="13"/>
                  </a:lnTo>
                  <a:lnTo>
                    <a:pt x="552" y="0"/>
                  </a:lnTo>
                  <a:lnTo>
                    <a:pt x="448" y="13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41" name="Freeform 49"/>
            <p:cNvSpPr>
              <a:spLocks/>
            </p:cNvSpPr>
            <p:nvPr/>
          </p:nvSpPr>
          <p:spPr bwMode="auto">
            <a:xfrm rot="5400000">
              <a:off x="1759" y="1095"/>
              <a:ext cx="178" cy="94"/>
            </a:xfrm>
            <a:custGeom>
              <a:avLst/>
              <a:gdLst/>
              <a:ahLst/>
              <a:cxnLst>
                <a:cxn ang="0">
                  <a:pos x="448" y="98"/>
                </a:cxn>
                <a:cxn ang="0">
                  <a:pos x="269" y="56"/>
                </a:cxn>
                <a:cxn ang="0">
                  <a:pos x="358" y="112"/>
                </a:cxn>
                <a:cxn ang="0">
                  <a:pos x="179" y="112"/>
                </a:cxn>
                <a:cxn ang="0">
                  <a:pos x="327" y="154"/>
                </a:cxn>
                <a:cxn ang="0">
                  <a:pos x="119" y="168"/>
                </a:cxn>
                <a:cxn ang="0">
                  <a:pos x="298" y="196"/>
                </a:cxn>
                <a:cxn ang="0">
                  <a:pos x="60" y="238"/>
                </a:cxn>
                <a:cxn ang="0">
                  <a:pos x="224" y="238"/>
                </a:cxn>
                <a:cxn ang="0">
                  <a:pos x="0" y="307"/>
                </a:cxn>
                <a:cxn ang="0">
                  <a:pos x="179" y="280"/>
                </a:cxn>
                <a:cxn ang="0">
                  <a:pos x="134" y="377"/>
                </a:cxn>
                <a:cxn ang="0">
                  <a:pos x="194" y="265"/>
                </a:cxn>
                <a:cxn ang="0">
                  <a:pos x="239" y="294"/>
                </a:cxn>
                <a:cxn ang="0">
                  <a:pos x="253" y="223"/>
                </a:cxn>
                <a:cxn ang="0">
                  <a:pos x="298" y="307"/>
                </a:cxn>
                <a:cxn ang="0">
                  <a:pos x="269" y="196"/>
                </a:cxn>
                <a:cxn ang="0">
                  <a:pos x="372" y="126"/>
                </a:cxn>
                <a:cxn ang="0">
                  <a:pos x="477" y="56"/>
                </a:cxn>
                <a:cxn ang="0">
                  <a:pos x="536" y="0"/>
                </a:cxn>
                <a:cxn ang="0">
                  <a:pos x="448" y="98"/>
                </a:cxn>
              </a:cxnLst>
              <a:rect l="0" t="0" r="r" b="b"/>
              <a:pathLst>
                <a:path w="536" h="377">
                  <a:moveTo>
                    <a:pt x="448" y="98"/>
                  </a:moveTo>
                  <a:lnTo>
                    <a:pt x="269" y="56"/>
                  </a:lnTo>
                  <a:lnTo>
                    <a:pt x="358" y="112"/>
                  </a:lnTo>
                  <a:lnTo>
                    <a:pt x="179" y="112"/>
                  </a:lnTo>
                  <a:lnTo>
                    <a:pt x="327" y="154"/>
                  </a:lnTo>
                  <a:lnTo>
                    <a:pt x="119" y="168"/>
                  </a:lnTo>
                  <a:lnTo>
                    <a:pt x="298" y="196"/>
                  </a:lnTo>
                  <a:lnTo>
                    <a:pt x="60" y="238"/>
                  </a:lnTo>
                  <a:lnTo>
                    <a:pt x="224" y="238"/>
                  </a:lnTo>
                  <a:lnTo>
                    <a:pt x="0" y="307"/>
                  </a:lnTo>
                  <a:lnTo>
                    <a:pt x="179" y="280"/>
                  </a:lnTo>
                  <a:lnTo>
                    <a:pt x="134" y="377"/>
                  </a:lnTo>
                  <a:lnTo>
                    <a:pt x="194" y="265"/>
                  </a:lnTo>
                  <a:lnTo>
                    <a:pt x="239" y="294"/>
                  </a:lnTo>
                  <a:lnTo>
                    <a:pt x="253" y="223"/>
                  </a:lnTo>
                  <a:lnTo>
                    <a:pt x="298" y="307"/>
                  </a:lnTo>
                  <a:lnTo>
                    <a:pt x="269" y="196"/>
                  </a:lnTo>
                  <a:lnTo>
                    <a:pt x="372" y="126"/>
                  </a:lnTo>
                  <a:lnTo>
                    <a:pt x="477" y="56"/>
                  </a:lnTo>
                  <a:lnTo>
                    <a:pt x="536" y="0"/>
                  </a:lnTo>
                  <a:lnTo>
                    <a:pt x="448" y="98"/>
                  </a:lnTo>
                  <a:close/>
                </a:path>
              </a:pathLst>
            </a:custGeom>
            <a:solidFill>
              <a:srgbClr val="2888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42" name="Freeform 50"/>
            <p:cNvSpPr>
              <a:spLocks/>
            </p:cNvSpPr>
            <p:nvPr/>
          </p:nvSpPr>
          <p:spPr bwMode="auto">
            <a:xfrm rot="5400000">
              <a:off x="1903" y="1217"/>
              <a:ext cx="397" cy="133"/>
            </a:xfrm>
            <a:custGeom>
              <a:avLst/>
              <a:gdLst/>
              <a:ahLst/>
              <a:cxnLst>
                <a:cxn ang="0">
                  <a:pos x="879" y="83"/>
                </a:cxn>
                <a:cxn ang="0">
                  <a:pos x="640" y="0"/>
                </a:cxn>
                <a:cxn ang="0">
                  <a:pos x="373" y="13"/>
                </a:cxn>
                <a:cxn ang="0">
                  <a:pos x="194" y="97"/>
                </a:cxn>
                <a:cxn ang="0">
                  <a:pos x="0" y="265"/>
                </a:cxn>
                <a:cxn ang="0">
                  <a:pos x="59" y="279"/>
                </a:cxn>
                <a:cxn ang="0">
                  <a:pos x="223" y="335"/>
                </a:cxn>
                <a:cxn ang="0">
                  <a:pos x="476" y="531"/>
                </a:cxn>
                <a:cxn ang="0">
                  <a:pos x="759" y="474"/>
                </a:cxn>
                <a:cxn ang="0">
                  <a:pos x="1012" y="419"/>
                </a:cxn>
                <a:cxn ang="0">
                  <a:pos x="1162" y="474"/>
                </a:cxn>
                <a:cxn ang="0">
                  <a:pos x="1191" y="516"/>
                </a:cxn>
                <a:cxn ang="0">
                  <a:pos x="1147" y="363"/>
                </a:cxn>
                <a:cxn ang="0">
                  <a:pos x="1117" y="265"/>
                </a:cxn>
                <a:cxn ang="0">
                  <a:pos x="1086" y="196"/>
                </a:cxn>
                <a:cxn ang="0">
                  <a:pos x="879" y="83"/>
                </a:cxn>
              </a:cxnLst>
              <a:rect l="0" t="0" r="r" b="b"/>
              <a:pathLst>
                <a:path w="1191" h="531">
                  <a:moveTo>
                    <a:pt x="879" y="83"/>
                  </a:moveTo>
                  <a:lnTo>
                    <a:pt x="640" y="0"/>
                  </a:lnTo>
                  <a:lnTo>
                    <a:pt x="373" y="13"/>
                  </a:lnTo>
                  <a:lnTo>
                    <a:pt x="194" y="97"/>
                  </a:lnTo>
                  <a:lnTo>
                    <a:pt x="0" y="265"/>
                  </a:lnTo>
                  <a:lnTo>
                    <a:pt x="59" y="279"/>
                  </a:lnTo>
                  <a:lnTo>
                    <a:pt x="223" y="335"/>
                  </a:lnTo>
                  <a:lnTo>
                    <a:pt x="476" y="531"/>
                  </a:lnTo>
                  <a:lnTo>
                    <a:pt x="759" y="474"/>
                  </a:lnTo>
                  <a:lnTo>
                    <a:pt x="1012" y="419"/>
                  </a:lnTo>
                  <a:lnTo>
                    <a:pt x="1162" y="474"/>
                  </a:lnTo>
                  <a:lnTo>
                    <a:pt x="1191" y="516"/>
                  </a:lnTo>
                  <a:lnTo>
                    <a:pt x="1147" y="363"/>
                  </a:lnTo>
                  <a:lnTo>
                    <a:pt x="1117" y="265"/>
                  </a:lnTo>
                  <a:lnTo>
                    <a:pt x="1086" y="196"/>
                  </a:lnTo>
                  <a:lnTo>
                    <a:pt x="879" y="83"/>
                  </a:lnTo>
                  <a:close/>
                </a:path>
              </a:pathLst>
            </a:custGeom>
            <a:solidFill>
              <a:srgbClr val="0F272D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  <p:sp>
          <p:nvSpPr>
            <p:cNvPr id="110643" name="Freeform 51"/>
            <p:cNvSpPr>
              <a:spLocks/>
            </p:cNvSpPr>
            <p:nvPr/>
          </p:nvSpPr>
          <p:spPr bwMode="auto">
            <a:xfrm rot="5400000">
              <a:off x="1942" y="1263"/>
              <a:ext cx="303" cy="45"/>
            </a:xfrm>
            <a:custGeom>
              <a:avLst/>
              <a:gdLst/>
              <a:ahLst/>
              <a:cxnLst>
                <a:cxn ang="0">
                  <a:pos x="819" y="126"/>
                </a:cxn>
                <a:cxn ang="0">
                  <a:pos x="476" y="15"/>
                </a:cxn>
                <a:cxn ang="0">
                  <a:pos x="224" y="0"/>
                </a:cxn>
                <a:cxn ang="0">
                  <a:pos x="75" y="42"/>
                </a:cxn>
                <a:cxn ang="0">
                  <a:pos x="0" y="70"/>
                </a:cxn>
                <a:cxn ang="0">
                  <a:pos x="268" y="42"/>
                </a:cxn>
                <a:cxn ang="0">
                  <a:pos x="238" y="112"/>
                </a:cxn>
                <a:cxn ang="0">
                  <a:pos x="224" y="154"/>
                </a:cxn>
                <a:cxn ang="0">
                  <a:pos x="312" y="42"/>
                </a:cxn>
                <a:cxn ang="0">
                  <a:pos x="476" y="42"/>
                </a:cxn>
                <a:cxn ang="0">
                  <a:pos x="566" y="84"/>
                </a:cxn>
                <a:cxn ang="0">
                  <a:pos x="417" y="126"/>
                </a:cxn>
                <a:cxn ang="0">
                  <a:pos x="312" y="182"/>
                </a:cxn>
                <a:cxn ang="0">
                  <a:pos x="521" y="112"/>
                </a:cxn>
                <a:cxn ang="0">
                  <a:pos x="597" y="70"/>
                </a:cxn>
                <a:cxn ang="0">
                  <a:pos x="700" y="112"/>
                </a:cxn>
                <a:cxn ang="0">
                  <a:pos x="909" y="126"/>
                </a:cxn>
                <a:cxn ang="0">
                  <a:pos x="819" y="126"/>
                </a:cxn>
              </a:cxnLst>
              <a:rect l="0" t="0" r="r" b="b"/>
              <a:pathLst>
                <a:path w="909" h="182">
                  <a:moveTo>
                    <a:pt x="819" y="126"/>
                  </a:moveTo>
                  <a:lnTo>
                    <a:pt x="476" y="15"/>
                  </a:lnTo>
                  <a:lnTo>
                    <a:pt x="224" y="0"/>
                  </a:lnTo>
                  <a:lnTo>
                    <a:pt x="75" y="42"/>
                  </a:lnTo>
                  <a:lnTo>
                    <a:pt x="0" y="70"/>
                  </a:lnTo>
                  <a:lnTo>
                    <a:pt x="268" y="42"/>
                  </a:lnTo>
                  <a:lnTo>
                    <a:pt x="238" y="112"/>
                  </a:lnTo>
                  <a:lnTo>
                    <a:pt x="224" y="154"/>
                  </a:lnTo>
                  <a:lnTo>
                    <a:pt x="312" y="42"/>
                  </a:lnTo>
                  <a:lnTo>
                    <a:pt x="476" y="42"/>
                  </a:lnTo>
                  <a:lnTo>
                    <a:pt x="566" y="84"/>
                  </a:lnTo>
                  <a:lnTo>
                    <a:pt x="417" y="126"/>
                  </a:lnTo>
                  <a:lnTo>
                    <a:pt x="312" y="182"/>
                  </a:lnTo>
                  <a:lnTo>
                    <a:pt x="521" y="112"/>
                  </a:lnTo>
                  <a:lnTo>
                    <a:pt x="597" y="70"/>
                  </a:lnTo>
                  <a:lnTo>
                    <a:pt x="700" y="112"/>
                  </a:lnTo>
                  <a:lnTo>
                    <a:pt x="909" y="126"/>
                  </a:lnTo>
                  <a:lnTo>
                    <a:pt x="819" y="126"/>
                  </a:lnTo>
                  <a:close/>
                </a:path>
              </a:pathLst>
            </a:custGeom>
            <a:solidFill>
              <a:srgbClr val="1B5C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신명조" charset="-127"/>
              </a:endParaRPr>
            </a:p>
          </p:txBody>
        </p:sp>
      </p:grpSp>
      <p:sp>
        <p:nvSpPr>
          <p:cNvPr id="110644" name="Text Box 52"/>
          <p:cNvSpPr txBox="1">
            <a:spLocks noChangeArrowheads="1"/>
          </p:cNvSpPr>
          <p:nvPr/>
        </p:nvSpPr>
        <p:spPr bwMode="auto">
          <a:xfrm>
            <a:off x="63246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した</a:t>
            </a:r>
          </a:p>
        </p:txBody>
      </p:sp>
      <p:sp>
        <p:nvSpPr>
          <p:cNvPr id="110646" name="AutoShape 5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4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476250"/>
            <a:ext cx="7845425" cy="1873250"/>
          </a:xfrm>
          <a:solidFill>
            <a:srgbClr val="CCFF99"/>
          </a:solidFill>
        </p:spPr>
        <p:txBody>
          <a:bodyPr/>
          <a:lstStyle/>
          <a:p>
            <a:pPr algn="l" eaLnBrk="1" hangingPunct="1"/>
            <a:r>
              <a:rPr lang="ja-JP" altLang="en-US" sz="6000" dirty="0" smtClean="0">
                <a:ea typeface="MS PGothic" pitchFamily="34" charset="-128"/>
              </a:rPr>
              <a:t>오른쪽＝右（みぎ）</a:t>
            </a:r>
            <a:br>
              <a:rPr lang="ja-JP" altLang="en-US" sz="6000" dirty="0" smtClean="0">
                <a:ea typeface="MS PGothic" pitchFamily="34" charset="-128"/>
              </a:rPr>
            </a:br>
            <a:r>
              <a:rPr lang="ja-JP" altLang="en-US" sz="6000" dirty="0" smtClean="0">
                <a:ea typeface="MS PGothic" pitchFamily="34" charset="-128"/>
              </a:rPr>
              <a:t>　　　　 ＝右がわ</a:t>
            </a:r>
          </a:p>
        </p:txBody>
      </p:sp>
      <p:pic>
        <p:nvPicPr>
          <p:cNvPr id="8195" name="Picture 4" descr="sib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581525"/>
            <a:ext cx="18065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kid_gir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492375"/>
            <a:ext cx="16160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4716463" y="3500438"/>
            <a:ext cx="863600" cy="7921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57150">
            <a:solidFill>
              <a:srgbClr val="FF7C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476250"/>
            <a:ext cx="7845425" cy="1944688"/>
          </a:xfrm>
          <a:solidFill>
            <a:srgbClr val="CCFF99"/>
          </a:solidFill>
        </p:spPr>
        <p:txBody>
          <a:bodyPr/>
          <a:lstStyle/>
          <a:p>
            <a:pPr algn="l" eaLnBrk="1" hangingPunct="1"/>
            <a:r>
              <a:rPr lang="ja-JP" altLang="en-US" sz="6000" dirty="0" smtClean="0">
                <a:ea typeface="MS PGothic" pitchFamily="34" charset="-128"/>
              </a:rPr>
              <a:t>왼쪽＝左（ひだり）</a:t>
            </a:r>
            <a:br>
              <a:rPr lang="ja-JP" altLang="en-US" sz="6000" dirty="0" smtClean="0">
                <a:ea typeface="MS PGothic" pitchFamily="34" charset="-128"/>
              </a:rPr>
            </a:br>
            <a:r>
              <a:rPr lang="ja-JP" altLang="en-US" sz="6000" dirty="0" smtClean="0">
                <a:ea typeface="MS PGothic" pitchFamily="34" charset="-128"/>
              </a:rPr>
              <a:t>　　　 　＝左がわ</a:t>
            </a:r>
          </a:p>
        </p:txBody>
      </p:sp>
      <p:pic>
        <p:nvPicPr>
          <p:cNvPr id="9219" name="Picture 3" descr="sib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4508500"/>
            <a:ext cx="18065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kid_gir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420938"/>
            <a:ext cx="16160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2484438" y="3573463"/>
            <a:ext cx="863600" cy="7921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57150">
            <a:solidFill>
              <a:srgbClr val="FF7C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ja-JP" altLang="en-US" sz="6600" dirty="0" smtClean="0">
                <a:ea typeface="MS PGothic" pitchFamily="34" charset="-128"/>
              </a:rPr>
              <a:t>옆＝</a:t>
            </a:r>
            <a:r>
              <a:rPr lang="ja-JP" alt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となり</a:t>
            </a:r>
            <a:endParaRPr lang="ja-JP" altLang="en-US" sz="6600" dirty="0" smtClean="0">
              <a:ea typeface="MS PGothic" pitchFamily="34" charset="-128"/>
            </a:endParaRPr>
          </a:p>
        </p:txBody>
      </p:sp>
      <p:pic>
        <p:nvPicPr>
          <p:cNvPr id="10243" name="Picture 5" descr="sib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4508500"/>
            <a:ext cx="18065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6" descr="kid_gir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420938"/>
            <a:ext cx="16160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ja-JP" altLang="en-US" sz="6600" smtClean="0">
                <a:ea typeface="MS PGothic" pitchFamily="34" charset="-128"/>
              </a:rPr>
              <a:t>안・속＝中（なか）</a:t>
            </a:r>
          </a:p>
        </p:txBody>
      </p:sp>
      <p:pic>
        <p:nvPicPr>
          <p:cNvPr id="12291" name="Picture 5" descr="kingyo_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276475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78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제목 2"/>
          <p:cNvSpPr txBox="1">
            <a:spLocks/>
          </p:cNvSpPr>
          <p:nvPr/>
        </p:nvSpPr>
        <p:spPr>
          <a:xfrm>
            <a:off x="5893296" y="-27384"/>
            <a:ext cx="3250704" cy="414572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7200" b="1" dirty="0">
                <a:solidFill>
                  <a:srgbClr val="002060"/>
                </a:solidFill>
                <a:latin typeface="HY강B" pitchFamily="18" charset="-127"/>
                <a:ea typeface="HY강B" pitchFamily="18" charset="-127"/>
              </a:rPr>
              <a:t>교과서 </a:t>
            </a:r>
            <a:r>
              <a:rPr lang="en-US" altLang="ko-KR" sz="7200" b="1" dirty="0">
                <a:solidFill>
                  <a:srgbClr val="002060"/>
                </a:solidFill>
                <a:latin typeface="HY강B" pitchFamily="18" charset="-127"/>
                <a:ea typeface="HY강B" pitchFamily="18" charset="-127"/>
              </a:rPr>
              <a:t>77p</a:t>
            </a:r>
            <a:endParaRPr lang="ko-KR" altLang="en-US" sz="7200" b="1" dirty="0">
              <a:solidFill>
                <a:srgbClr val="00206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1628800"/>
            <a:ext cx="3024336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prstClr val="black"/>
                </a:solidFill>
              </a:rPr>
              <a:t> 위   아래 오른쪽  왼쪽</a:t>
            </a:r>
          </a:p>
        </p:txBody>
      </p:sp>
      <p:pic>
        <p:nvPicPr>
          <p:cNvPr id="9" name="16 트랙-4과 위치노래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980728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ja-JP" altLang="en-US" sz="6600" smtClean="0">
                <a:ea typeface="MS PGothic" pitchFamily="34" charset="-128"/>
              </a:rPr>
              <a:t>밖＝外（そと）</a:t>
            </a:r>
          </a:p>
        </p:txBody>
      </p:sp>
      <p:pic>
        <p:nvPicPr>
          <p:cNvPr id="13315" name="Picture 5" descr="subako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3213100"/>
            <a:ext cx="31432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rurikosibotan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989138"/>
            <a:ext cx="19431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FU5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pic>
        <p:nvPicPr>
          <p:cNvPr id="97283" name="Picture 3" descr="AN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657600"/>
            <a:ext cx="2532063" cy="1401763"/>
          </a:xfrm>
          <a:prstGeom prst="rect">
            <a:avLst/>
          </a:prstGeom>
          <a:noFill/>
        </p:spPr>
      </p:pic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843213" y="1268413"/>
            <a:ext cx="5943600" cy="8239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</a:t>
            </a:r>
            <a:r>
              <a:rPr kumimoji="1" lang="ko-KR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           </a:t>
            </a: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97289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5940152" y="1268413"/>
            <a:ext cx="2016223" cy="830997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ja-JP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となり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1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ざるの         に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50292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なか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066800" y="1981200"/>
            <a:ext cx="3124200" cy="4064000"/>
            <a:chOff x="832" y="1424"/>
            <a:chExt cx="1664" cy="2272"/>
          </a:xfrm>
        </p:grpSpPr>
        <p:graphicFrame>
          <p:nvGraphicFramePr>
            <p:cNvPr id="100362" name="Object 10"/>
            <p:cNvGraphicFramePr>
              <a:graphicFrameLocks noChangeAspect="1"/>
            </p:cNvGraphicFramePr>
            <p:nvPr/>
          </p:nvGraphicFramePr>
          <p:xfrm>
            <a:off x="832" y="2000"/>
            <a:ext cx="1664" cy="1696"/>
          </p:xfrm>
          <a:graphic>
            <a:graphicData uri="http://schemas.openxmlformats.org/presentationml/2006/ole">
              <p:oleObj spid="_x0000_s277506" name="Clip" r:id="rId3" imgW="2641320" imgH="2692080" progId="">
                <p:embed/>
              </p:oleObj>
            </a:graphicData>
          </a:graphic>
        </p:graphicFrame>
        <p:graphicFrame>
          <p:nvGraphicFramePr>
            <p:cNvPr id="100363" name="Object 11"/>
            <p:cNvGraphicFramePr>
              <a:graphicFrameLocks noChangeAspect="1"/>
            </p:cNvGraphicFramePr>
            <p:nvPr/>
          </p:nvGraphicFramePr>
          <p:xfrm>
            <a:off x="1264" y="1424"/>
            <a:ext cx="1103" cy="1568"/>
          </p:xfrm>
          <a:graphic>
            <a:graphicData uri="http://schemas.openxmlformats.org/presentationml/2006/ole">
              <p:oleObj spid="_x0000_s277507" name="Clip" r:id="rId4" imgW="4671360" imgH="7858080" progId="">
                <p:embed/>
              </p:oleObj>
            </a:graphicData>
          </a:graphic>
        </p:graphicFrame>
      </p:grpSp>
      <p:sp>
        <p:nvSpPr>
          <p:cNvPr id="100367" name="AutoShape 1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9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4648200" y="5257800"/>
            <a:ext cx="35052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あります．</a:t>
            </a: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ざるの         に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はなは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50292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なか</a:t>
            </a:r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1066800" y="2133600"/>
            <a:ext cx="3505200" cy="3835400"/>
            <a:chOff x="672" y="1296"/>
            <a:chExt cx="1968" cy="2464"/>
          </a:xfrm>
        </p:grpSpPr>
        <p:graphicFrame>
          <p:nvGraphicFramePr>
            <p:cNvPr id="111671" name="Object 55"/>
            <p:cNvGraphicFramePr>
              <a:graphicFrameLocks noChangeAspect="1"/>
            </p:cNvGraphicFramePr>
            <p:nvPr/>
          </p:nvGraphicFramePr>
          <p:xfrm>
            <a:off x="672" y="1849"/>
            <a:ext cx="1968" cy="1911"/>
          </p:xfrm>
          <a:graphic>
            <a:graphicData uri="http://schemas.openxmlformats.org/presentationml/2006/ole">
              <p:oleObj spid="_x0000_s278530" name="Clip" r:id="rId3" imgW="2641320" imgH="2692080" progId="">
                <p:embed/>
              </p:oleObj>
            </a:graphicData>
          </a:graphic>
        </p:graphicFrame>
        <p:graphicFrame>
          <p:nvGraphicFramePr>
            <p:cNvPr id="111673" name="Object 57"/>
            <p:cNvGraphicFramePr>
              <a:graphicFrameLocks noChangeAspect="1"/>
            </p:cNvGraphicFramePr>
            <p:nvPr/>
          </p:nvGraphicFramePr>
          <p:xfrm>
            <a:off x="864" y="1296"/>
            <a:ext cx="1488" cy="1440"/>
          </p:xfrm>
          <a:graphic>
            <a:graphicData uri="http://schemas.openxmlformats.org/presentationml/2006/ole">
              <p:oleObj spid="_x0000_s278531" name="Clip" r:id="rId4" imgW="1168200" imgH="1371600" progId="">
                <p:embed/>
              </p:oleObj>
            </a:graphicData>
          </a:graphic>
        </p:graphicFrame>
      </p:grpSp>
      <p:sp>
        <p:nvSpPr>
          <p:cNvPr id="111676" name="AutoShape 6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ko-KR" altLang="en-US" sz="4800" b="1" dirty="0" smtClean="0"/>
              <a:t>위치표현을 알아보자</a:t>
            </a:r>
            <a:r>
              <a:rPr lang="en-US" altLang="ko-KR" sz="4800" b="1" dirty="0" smtClean="0"/>
              <a:t>!</a:t>
            </a:r>
            <a:endParaRPr lang="ko-KR" altLang="en-US" sz="48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26942" t="11438" r="28762" b="43281"/>
          <a:stretch>
            <a:fillRect/>
          </a:stretch>
        </p:blipFill>
        <p:spPr bwMode="auto">
          <a:xfrm>
            <a:off x="467544" y="908720"/>
            <a:ext cx="8136904" cy="577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/>
        </p:nvSpPr>
        <p:spPr>
          <a:xfrm>
            <a:off x="6876256" y="6309320"/>
            <a:ext cx="1008112" cy="36004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신명조" charset="-127"/>
                <a:ea typeface="ＭＳ Ｐゴシック"/>
                <a:cs typeface="+mn-cs"/>
              </a:rPr>
              <a:t>となり</a:t>
            </a:r>
            <a:endParaRPr kumimoji="0" lang="ko-KR" altLang="en-US" sz="2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78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제목 2"/>
          <p:cNvSpPr txBox="1">
            <a:spLocks/>
          </p:cNvSpPr>
          <p:nvPr/>
        </p:nvSpPr>
        <p:spPr>
          <a:xfrm>
            <a:off x="5893296" y="-27384"/>
            <a:ext cx="3250704" cy="414572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7200" b="1" dirty="0">
                <a:solidFill>
                  <a:srgbClr val="002060"/>
                </a:solidFill>
                <a:latin typeface="HY강B" pitchFamily="18" charset="-127"/>
                <a:ea typeface="HY강B" pitchFamily="18" charset="-127"/>
              </a:rPr>
              <a:t>교과서 </a:t>
            </a:r>
            <a:r>
              <a:rPr lang="en-US" altLang="ko-KR" sz="7200" b="1" dirty="0">
                <a:solidFill>
                  <a:srgbClr val="002060"/>
                </a:solidFill>
                <a:latin typeface="HY강B" pitchFamily="18" charset="-127"/>
                <a:ea typeface="HY강B" pitchFamily="18" charset="-127"/>
              </a:rPr>
              <a:t>77p</a:t>
            </a:r>
            <a:endParaRPr lang="ko-KR" altLang="en-US" sz="7200" b="1" dirty="0">
              <a:solidFill>
                <a:srgbClr val="00206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1628800"/>
            <a:ext cx="3024336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prstClr val="black"/>
                </a:solidFill>
              </a:rPr>
              <a:t> 위   아래 오른쪽  왼쪽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2051720" y="3501009"/>
            <a:ext cx="6264696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 smtClean="0">
                <a:solidFill>
                  <a:prstClr val="black"/>
                </a:solidFill>
              </a:rPr>
              <a:t>    위        아래       오른쪽   왼쪽           위       아래       오른쪽    왼쪽</a:t>
            </a:r>
          </a:p>
        </p:txBody>
      </p:sp>
      <p:sp>
        <p:nvSpPr>
          <p:cNvPr id="20" name="TextBox 24"/>
          <p:cNvSpPr txBox="1"/>
          <p:nvPr/>
        </p:nvSpPr>
        <p:spPr>
          <a:xfrm>
            <a:off x="1979712" y="4973420"/>
            <a:ext cx="6264696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 smtClean="0">
                <a:solidFill>
                  <a:prstClr val="black"/>
                </a:solidFill>
              </a:rPr>
              <a:t>   앞        뒤              안        밖            앞        뒤            안        밖  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934208" y="6523719"/>
            <a:ext cx="6264696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 smtClean="0">
                <a:solidFill>
                  <a:prstClr val="black"/>
                </a:solidFill>
              </a:rPr>
              <a:t>     옆       옆                사이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~                 </a:t>
            </a:r>
            <a:r>
              <a:rPr lang="ko-KR" altLang="en-US" sz="1400" b="1" dirty="0" smtClean="0">
                <a:solidFill>
                  <a:prstClr val="black"/>
                </a:solidFill>
              </a:rPr>
              <a:t>옆       옆              사이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~</a:t>
            </a:r>
            <a:endParaRPr lang="ko-KR" altLang="en-US" sz="1400" b="1" dirty="0" smtClean="0">
              <a:solidFill>
                <a:prstClr val="black"/>
              </a:solidFill>
            </a:endParaRPr>
          </a:p>
        </p:txBody>
      </p:sp>
      <p:pic>
        <p:nvPicPr>
          <p:cNvPr id="9" name="16 트랙-4과 위치노래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980728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51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1" grpId="0" animBg="1"/>
      <p:bldP spid="20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24128" y="609600"/>
            <a:ext cx="2734072" cy="3107432"/>
          </a:xfrm>
        </p:spPr>
        <p:txBody>
          <a:bodyPr/>
          <a:lstStyle/>
          <a:p>
            <a:r>
              <a:rPr lang="ko-KR" altLang="en-US" dirty="0" smtClean="0"/>
              <a:t>가인</a:t>
            </a: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조권</a:t>
            </a: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 </a:t>
            </a:r>
            <a:r>
              <a:rPr lang="en-US" altLang="ko-KR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/>
            </a:r>
            <a:br>
              <a:rPr lang="en-US" altLang="ko-KR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</a:b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옆</a:t>
            </a:r>
            <a:r>
              <a:rPr lang="en-US" altLang="ko-KR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/>
            </a:r>
            <a:br>
              <a:rPr lang="en-US" altLang="ko-KR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</a:b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 cstate="print"/>
          <a:srcRect l="38754" t="11438" r="36145" b="46234"/>
          <a:stretch>
            <a:fillRect/>
          </a:stretch>
        </p:blipFill>
        <p:spPr bwMode="auto">
          <a:xfrm>
            <a:off x="467544" y="404664"/>
            <a:ext cx="4752528" cy="601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724128" y="2204864"/>
            <a:ext cx="2592288" cy="576064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신명조" charset="-127"/>
                <a:ea typeface="+mj-ea"/>
                <a:cs typeface="+mj-cs"/>
              </a:rPr>
              <a:t>となり</a:t>
            </a:r>
            <a:endParaRPr kumimoji="1" lang="ja-JP" altLang="en-US" sz="4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MS PGothic" pitchFamily="34" charset="-128"/>
              <a:cs typeface="+mj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51520" y="0"/>
            <a:ext cx="3960440" cy="6858000"/>
          </a:xfrm>
        </p:spPr>
        <p:txBody>
          <a:bodyPr/>
          <a:lstStyle/>
          <a:p>
            <a:r>
              <a:rPr lang="ko-KR" altLang="en-US" sz="5400" dirty="0" smtClean="0"/>
              <a:t>유리 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dirty="0" smtClean="0"/>
              <a:t>서현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r>
              <a:rPr lang="ko-KR" altLang="en-US" sz="5400" dirty="0" smtClean="0"/>
              <a:t> </a:t>
            </a:r>
            <a:endParaRPr lang="en-US" altLang="ko-KR" sz="5400" dirty="0" smtClean="0"/>
          </a:p>
          <a:p>
            <a:endParaRPr lang="en-US" altLang="ko-KR" sz="5400" dirty="0" smtClean="0"/>
          </a:p>
          <a:p>
            <a:r>
              <a:rPr lang="ko-KR" altLang="en-US" sz="5400" dirty="0" smtClean="0"/>
              <a:t>윤아 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dirty="0" smtClean="0"/>
              <a:t>서현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sz="5400" dirty="0"/>
          </a:p>
        </p:txBody>
      </p:sp>
      <p:pic>
        <p:nvPicPr>
          <p:cNvPr id="269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7816" t="12784" r="39645" b="44017"/>
          <a:stretch>
            <a:fillRect/>
          </a:stretch>
        </p:blipFill>
        <p:spPr bwMode="auto">
          <a:xfrm>
            <a:off x="4499992" y="260648"/>
            <a:ext cx="4392488" cy="631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699792" y="1124744"/>
            <a:ext cx="2232248" cy="792088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MS PGothic" pitchFamily="34" charset="-128"/>
                <a:cs typeface="+mj-cs"/>
              </a:rPr>
              <a:t>ひだり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555776" y="5013176"/>
            <a:ext cx="1584176" cy="792088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5400" b="1" kern="0" dirty="0" smtClean="0">
                <a:solidFill>
                  <a:schemeClr val="tx2"/>
                </a:solidFill>
                <a:latin typeface="+mj-lt"/>
                <a:ea typeface="MS PGothic" pitchFamily="34" charset="-128"/>
                <a:cs typeface="+mj-cs"/>
              </a:rPr>
              <a:t>みぎ</a:t>
            </a:r>
            <a:endParaRPr kumimoji="1" lang="ja-JP" altLang="en-US" sz="5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MS PGothic" pitchFamily="34" charset="-128"/>
              <a:cs typeface="+mj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09600"/>
            <a:ext cx="3203848" cy="5195664"/>
          </a:xfrm>
        </p:spPr>
        <p:txBody>
          <a:bodyPr/>
          <a:lstStyle/>
          <a:p>
            <a:r>
              <a:rPr lang="ko-KR" altLang="en-US" sz="5400" dirty="0" err="1" smtClean="0"/>
              <a:t>구자철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r>
              <a:rPr lang="en-US" altLang="ko-KR" sz="5400" dirty="0" smtClean="0"/>
              <a:t/>
            </a:r>
            <a:br>
              <a:rPr lang="en-US" altLang="ko-KR" sz="5400" dirty="0" smtClean="0"/>
            </a:br>
            <a:r>
              <a:rPr lang="ko-KR" altLang="en-US" sz="5400" dirty="0" smtClean="0"/>
              <a:t>기성용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</a:t>
            </a:r>
            <a:r>
              <a:rPr lang="en-US" altLang="ko-KR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/>
            </a:r>
            <a:br>
              <a:rPr lang="en-US" altLang="ko-KR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</a:br>
            <a:r>
              <a:rPr lang="en-US" altLang="ko-KR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/>
            </a:r>
            <a:br>
              <a:rPr lang="en-US" altLang="ko-KR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</a:b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sz="5400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2" cstate="print"/>
          <a:srcRect l="35801" t="11438" r="37621" b="47219"/>
          <a:stretch>
            <a:fillRect/>
          </a:stretch>
        </p:blipFill>
        <p:spPr bwMode="auto">
          <a:xfrm>
            <a:off x="3419872" y="332656"/>
            <a:ext cx="5328592" cy="6216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528" y="3212976"/>
            <a:ext cx="1656184" cy="864568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6000" b="1" kern="0" dirty="0" smtClean="0">
                <a:solidFill>
                  <a:schemeClr val="tx2"/>
                </a:solidFill>
                <a:latin typeface="+mj-lt"/>
                <a:ea typeface="MS PGothic" pitchFamily="34" charset="-128"/>
                <a:cs typeface="+mj-cs"/>
              </a:rPr>
              <a:t>した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410944" cy="4691063"/>
          </a:xfrm>
        </p:spPr>
        <p:txBody>
          <a:bodyPr/>
          <a:lstStyle/>
          <a:p>
            <a:r>
              <a:rPr lang="ko-KR" altLang="en-US" sz="6000" dirty="0" smtClean="0"/>
              <a:t>소희</a:t>
            </a:r>
            <a:r>
              <a:rPr lang="ko-KR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r>
              <a:rPr lang="ko-KR" altLang="en-US" sz="6000" dirty="0" smtClean="0"/>
              <a:t> </a:t>
            </a:r>
            <a:endParaRPr lang="en-US" altLang="ko-KR" sz="6000" dirty="0" smtClean="0"/>
          </a:p>
          <a:p>
            <a:r>
              <a:rPr lang="ko-KR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いす</a:t>
            </a:r>
            <a:r>
              <a:rPr lang="en-US" altLang="ko-KR" sz="6000" dirty="0" smtClean="0"/>
              <a:t>(</a:t>
            </a:r>
            <a:r>
              <a:rPr lang="ko-KR" altLang="en-US" sz="6000" dirty="0" smtClean="0"/>
              <a:t>의자</a:t>
            </a:r>
            <a:r>
              <a:rPr lang="en-US" altLang="ko-KR" sz="6000" dirty="0" smtClean="0"/>
              <a:t>)</a:t>
            </a:r>
            <a:r>
              <a:rPr lang="ko-KR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 の</a:t>
            </a:r>
            <a:endParaRPr lang="en-US" altLang="ko-KR" sz="60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 </a:t>
            </a:r>
            <a:endParaRPr lang="en-US" altLang="ko-KR" sz="60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sz="6000" dirty="0"/>
          </a:p>
        </p:txBody>
      </p:sp>
      <p:pic>
        <p:nvPicPr>
          <p:cNvPr id="270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3451" t="12784" r="44233" b="44017"/>
          <a:stretch>
            <a:fillRect/>
          </a:stretch>
        </p:blipFill>
        <p:spPr bwMode="auto">
          <a:xfrm>
            <a:off x="6228184" y="188640"/>
            <a:ext cx="2448272" cy="6440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55576" y="3789040"/>
            <a:ext cx="194421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6000" b="1" dirty="0" smtClean="0">
                <a:solidFill>
                  <a:srgbClr val="FF3300"/>
                </a:solidFill>
                <a:latin typeface="돋움체" pitchFamily="49" charset="-127"/>
                <a:ea typeface="돋움체" pitchFamily="49" charset="-127"/>
              </a:rPr>
              <a:t>うえ</a:t>
            </a:r>
            <a:endParaRPr kumimoji="1" lang="ko-KR" altLang="en-US" sz="6000" b="1" dirty="0" smtClean="0">
              <a:solidFill>
                <a:srgbClr val="3333CC"/>
              </a:solidFill>
              <a:latin typeface="돋움체" pitchFamily="49" charset="-127"/>
              <a:ea typeface="돋움체" pitchFamily="49" charset="-127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ko-KR" altLang="en-US" sz="4800" b="1" dirty="0" smtClean="0"/>
              <a:t>위치표현을 알아보자</a:t>
            </a:r>
            <a:r>
              <a:rPr lang="en-US" altLang="ko-KR" sz="4800" b="1" dirty="0" smtClean="0"/>
              <a:t>!</a:t>
            </a:r>
            <a:endParaRPr lang="ko-KR" altLang="en-US" sz="48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26942" t="11438" r="28762" b="43281"/>
          <a:stretch>
            <a:fillRect/>
          </a:stretch>
        </p:blipFill>
        <p:spPr bwMode="auto">
          <a:xfrm>
            <a:off x="539552" y="908720"/>
            <a:ext cx="8136904" cy="577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>
            <a:off x="6876256" y="6309320"/>
            <a:ext cx="100811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rgbClr val="FF0000"/>
                </a:solidFill>
                <a:latin typeface="신명조" charset="-127"/>
              </a:rPr>
              <a:t>となり</a:t>
            </a:r>
            <a:endParaRPr lang="ko-KR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/>
          <a:lstStyle/>
          <a:p>
            <a:r>
              <a:rPr lang="ko-KR" altLang="en-US" sz="5400" dirty="0" smtClean="0"/>
              <a:t>강동원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いぬの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r>
              <a:rPr lang="ko-KR" altLang="en-US" sz="5400" dirty="0" smtClean="0"/>
              <a:t> </a:t>
            </a:r>
            <a:endParaRPr lang="ko-KR" altLang="en-US" sz="5400" dirty="0"/>
          </a:p>
        </p:txBody>
      </p:sp>
      <p:pic>
        <p:nvPicPr>
          <p:cNvPr id="271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7816" t="10906" r="39645" b="44016"/>
          <a:stretch>
            <a:fillRect/>
          </a:stretch>
        </p:blipFill>
        <p:spPr bwMode="auto">
          <a:xfrm>
            <a:off x="3995936" y="0"/>
            <a:ext cx="4464496" cy="66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11560" y="3429000"/>
            <a:ext cx="1871687" cy="93595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MS PGothic" pitchFamily="34" charset="-128"/>
                <a:cs typeface="+mj-cs"/>
              </a:rPr>
              <a:t>うしろ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4495800" cy="4539208"/>
          </a:xfrm>
        </p:spPr>
        <p:txBody>
          <a:bodyPr/>
          <a:lstStyle/>
          <a:p>
            <a:pPr>
              <a:buNone/>
            </a:pPr>
            <a:r>
              <a:rPr lang="ko-KR" altLang="en-US" sz="5400" b="1" dirty="0" smtClean="0"/>
              <a:t>공유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r>
              <a:rPr lang="ja-JP" altLang="en-US" sz="5400" b="1" dirty="0" smtClean="0"/>
              <a:t>くるま </a:t>
            </a:r>
            <a:r>
              <a:rPr lang="en-US" altLang="ko-KR" sz="5400" b="1" dirty="0" smtClean="0"/>
              <a:t>(</a:t>
            </a:r>
            <a:r>
              <a:rPr lang="ko-KR" altLang="en-US" sz="5400" b="1" dirty="0" smtClean="0"/>
              <a:t>차</a:t>
            </a:r>
            <a:r>
              <a:rPr lang="en-US" altLang="ko-KR" sz="5400" b="1" dirty="0" smtClean="0"/>
              <a:t>)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 の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sz="5400" dirty="0"/>
          </a:p>
        </p:txBody>
      </p:sp>
      <p:pic>
        <p:nvPicPr>
          <p:cNvPr id="272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6350" t="11762" r="37741" b="42669"/>
          <a:stretch>
            <a:fillRect/>
          </a:stretch>
        </p:blipFill>
        <p:spPr bwMode="auto">
          <a:xfrm>
            <a:off x="4427984" y="476672"/>
            <a:ext cx="4488886" cy="592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528" y="3501008"/>
            <a:ext cx="1583655" cy="864096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MS PGothic" pitchFamily="34" charset="-128"/>
                <a:cs typeface="+mj-cs"/>
              </a:rPr>
              <a:t>なか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ko-KR" altLang="en-US" b="1" dirty="0" smtClean="0"/>
              <a:t>공유</a:t>
            </a: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は</a:t>
            </a:r>
            <a:r>
              <a:rPr lang="ko-KR" altLang="en-US" b="1" dirty="0" smtClean="0"/>
              <a:t> </a:t>
            </a:r>
            <a:r>
              <a:rPr lang="ja-JP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ケーキ </a:t>
            </a:r>
            <a:r>
              <a:rPr lang="en-US" altLang="ko-KR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</a:t>
            </a:r>
            <a:r>
              <a:rPr lang="ko-KR" alt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           に います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73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6220" t="14445" r="27648" b="45431"/>
          <a:stretch>
            <a:fillRect/>
          </a:stretch>
        </p:blipFill>
        <p:spPr bwMode="auto">
          <a:xfrm>
            <a:off x="323528" y="1124745"/>
            <a:ext cx="8495969" cy="549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076057" y="188640"/>
            <a:ext cx="1440160" cy="864096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MS PGothic" pitchFamily="34" charset="-128"/>
                <a:cs typeface="+mj-cs"/>
              </a:rPr>
              <a:t>まえ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23528" y="1844824"/>
            <a:ext cx="3810000" cy="4114800"/>
          </a:xfrm>
        </p:spPr>
        <p:txBody>
          <a:bodyPr/>
          <a:lstStyle/>
          <a:p>
            <a:pPr>
              <a:buNone/>
            </a:pP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r>
              <a:rPr lang="ko-KR" altLang="en-US" sz="5400" dirty="0" smtClean="0"/>
              <a:t>기성용</a:t>
            </a: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の </a:t>
            </a: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endParaRPr lang="en-US" altLang="ko-KR" sz="5400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신명조" charset="-127"/>
            </a:endParaRPr>
          </a:p>
          <a:p>
            <a:pPr>
              <a:buNone/>
            </a:pPr>
            <a:r>
              <a:rPr lang="ko-KR" altLang="en-US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に います</a:t>
            </a:r>
            <a:endParaRPr lang="ko-KR" altLang="en-US" sz="5400" dirty="0"/>
          </a:p>
        </p:txBody>
      </p:sp>
      <p:pic>
        <p:nvPicPr>
          <p:cNvPr id="274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6817" t="11409" r="38139" b="43614"/>
          <a:stretch>
            <a:fillRect/>
          </a:stretch>
        </p:blipFill>
        <p:spPr bwMode="auto">
          <a:xfrm>
            <a:off x="4211960" y="332656"/>
            <a:ext cx="4536504" cy="611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55576" y="3789040"/>
            <a:ext cx="187220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6000" b="1" dirty="0" smtClean="0">
                <a:solidFill>
                  <a:srgbClr val="FF3300"/>
                </a:solidFill>
                <a:latin typeface="돋움체" pitchFamily="49" charset="-127"/>
                <a:ea typeface="돋움체" pitchFamily="49" charset="-127"/>
              </a:rPr>
              <a:t>うえ</a:t>
            </a:r>
            <a:endParaRPr kumimoji="1" lang="ko-KR" altLang="en-US" sz="6000" b="1" dirty="0" smtClean="0">
              <a:solidFill>
                <a:srgbClr val="3333CC"/>
              </a:solidFill>
              <a:latin typeface="돋움체" pitchFamily="49" charset="-127"/>
              <a:ea typeface="돋움체" pitchFamily="49" charset="-127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908720"/>
            <a:ext cx="7272808" cy="92333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일본의 화폐</a:t>
            </a:r>
            <a:endParaRPr lang="ko-KR" altLang="en-US" sz="5400" b="1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8434" name="Picture 2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067696"/>
            <a:ext cx="2801119" cy="4439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48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09028"/>
            <a:ext cx="9144070" cy="5282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74663" y="666750"/>
            <a:ext cx="8074025" cy="325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</a:rPr>
              <a:t>♠  </a:t>
            </a:r>
            <a:r>
              <a:rPr lang="ko-KR" altLang="en-US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</a:rPr>
              <a:t>화 폐 </a:t>
            </a:r>
            <a:r>
              <a:rPr lang="en-US" altLang="ko-KR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</a:rPr>
              <a:t>1 -</a:t>
            </a:r>
            <a:r>
              <a:rPr lang="ko-KR" altLang="en-US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</a:rPr>
              <a:t>   </a:t>
            </a:r>
            <a:r>
              <a:rPr lang="ko-KR" altLang="en-US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  <a:hlinkClick r:id="rId2" action="ppaction://hlinkpres?slideindex=1&amp;slidetitle="/>
              </a:rPr>
              <a:t>일본화폐소개</a:t>
            </a:r>
            <a:r>
              <a:rPr lang="en-US" altLang="ko-KR" sz="2000" b="1" smtClean="0">
                <a:solidFill>
                  <a:schemeClr val="folHlink"/>
                </a:solidFill>
                <a:latin typeface="HY엽서L" pitchFamily="18" charset="-127"/>
                <a:ea typeface="HY엽서L" pitchFamily="18" charset="-127"/>
                <a:hlinkClick r:id="rId2" action="ppaction://hlinkpres?slideindex=1&amp;slidetitle="/>
              </a:rPr>
              <a:t>.ppt</a:t>
            </a:r>
            <a:r>
              <a:rPr lang="ja-JP" altLang="en-US" sz="2000" b="1" smtClean="0">
                <a:solidFill>
                  <a:schemeClr val="folHlink"/>
                </a:solidFill>
                <a:latin typeface="HY엽서L" pitchFamily="18" charset="-127"/>
                <a:ea typeface="ＭＳ Ｐゴシック" pitchFamily="34" charset="-128"/>
              </a:rPr>
              <a:t>　</a:t>
            </a:r>
            <a:endParaRPr lang="en-US" altLang="ko-KR" sz="2000" b="1" smtClean="0">
              <a:solidFill>
                <a:schemeClr val="folHlink"/>
              </a:solidFill>
              <a:latin typeface="HY엽서L" pitchFamily="18" charset="-127"/>
              <a:ea typeface="HY엽서L" pitchFamily="18" charset="-127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68313" y="1125538"/>
            <a:ext cx="82073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en-US" sz="3600"/>
              <a:t>　　　　　　　　円（えん）－ </a:t>
            </a:r>
            <a:r>
              <a:rPr lang="ko-KR" altLang="en-US" sz="3600"/>
              <a:t>동전</a:t>
            </a:r>
            <a:endParaRPr lang="ja-JP" altLang="en-US" sz="3600"/>
          </a:p>
        </p:txBody>
      </p:sp>
      <p:pic>
        <p:nvPicPr>
          <p:cNvPr id="456708" name="Picture 4" descr="1엔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2420938"/>
            <a:ext cx="2159000" cy="922337"/>
          </a:xfrm>
          <a:noFill/>
        </p:spPr>
      </p:pic>
      <p:pic>
        <p:nvPicPr>
          <p:cNvPr id="456709" name="Picture 5" descr="5y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2349500"/>
            <a:ext cx="215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6710" name="Picture 6" descr="10엔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2349500"/>
            <a:ext cx="2232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6711" name="Picture 7" descr="100ye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500" y="4292600"/>
            <a:ext cx="21590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6712" name="Picture 8" descr="50ye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213" y="4292600"/>
            <a:ext cx="2087562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6713" name="Picture 9" descr="500ye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788" y="4292600"/>
            <a:ext cx="23034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6714" name="Rectangle 10"/>
          <p:cNvSpPr>
            <a:spLocks noChangeArrowheads="1"/>
          </p:cNvSpPr>
          <p:nvPr/>
        </p:nvSpPr>
        <p:spPr bwMode="auto">
          <a:xfrm>
            <a:off x="1331913" y="3429000"/>
            <a:ext cx="7921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>
                <a:latin typeface="MS Gothic" pitchFamily="49" charset="-128"/>
                <a:ea typeface="MS Gothic" pitchFamily="49" charset="-128"/>
              </a:rPr>
              <a:t> </a:t>
            </a:r>
            <a:r>
              <a:rPr lang="en-US" altLang="ko-KR" sz="2400">
                <a:latin typeface="MS Gothic" pitchFamily="49" charset="-128"/>
                <a:ea typeface="MS Gothic" pitchFamily="49" charset="-128"/>
              </a:rPr>
              <a:t>1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>
              <a:latin typeface="MS Gothic" pitchFamily="49" charset="-128"/>
            </a:endParaRPr>
          </a:p>
        </p:txBody>
      </p:sp>
      <p:sp>
        <p:nvSpPr>
          <p:cNvPr id="456715" name="Rectangle 11"/>
          <p:cNvSpPr>
            <a:spLocks noChangeArrowheads="1"/>
          </p:cNvSpPr>
          <p:nvPr/>
        </p:nvSpPr>
        <p:spPr bwMode="auto">
          <a:xfrm>
            <a:off x="4140200" y="3429000"/>
            <a:ext cx="7921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/>
              <a:t> </a:t>
            </a:r>
            <a:r>
              <a:rPr lang="en-US" altLang="ja-JP" sz="2400">
                <a:latin typeface="MS Gothic" pitchFamily="49" charset="-128"/>
                <a:ea typeface="MS Gothic" pitchFamily="49" charset="-128"/>
              </a:rPr>
              <a:t>5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>
              <a:latin typeface="MS Gothic" pitchFamily="49" charset="-128"/>
            </a:endParaRPr>
          </a:p>
        </p:txBody>
      </p:sp>
      <p:sp>
        <p:nvSpPr>
          <p:cNvPr id="456716" name="Rectangle 12"/>
          <p:cNvSpPr>
            <a:spLocks noChangeArrowheads="1"/>
          </p:cNvSpPr>
          <p:nvPr/>
        </p:nvSpPr>
        <p:spPr bwMode="auto">
          <a:xfrm>
            <a:off x="6875463" y="3429000"/>
            <a:ext cx="93662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/>
              <a:t> </a:t>
            </a:r>
            <a:r>
              <a:rPr lang="en-US" altLang="ko-KR" sz="2400">
                <a:latin typeface="MS Gothic" pitchFamily="49" charset="-128"/>
                <a:ea typeface="MS Gothic" pitchFamily="49" charset="-128"/>
              </a:rPr>
              <a:t>1</a:t>
            </a:r>
            <a:r>
              <a:rPr lang="en-US" altLang="ja-JP" sz="2400">
                <a:latin typeface="MS Gothic" pitchFamily="49" charset="-128"/>
                <a:ea typeface="MS Gothic" pitchFamily="49" charset="-128"/>
              </a:rPr>
              <a:t>0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>
              <a:latin typeface="MS Gothic" pitchFamily="49" charset="-128"/>
            </a:endParaRPr>
          </a:p>
        </p:txBody>
      </p:sp>
      <p:sp>
        <p:nvSpPr>
          <p:cNvPr id="456717" name="Rectangle 13"/>
          <p:cNvSpPr>
            <a:spLocks noChangeArrowheads="1"/>
          </p:cNvSpPr>
          <p:nvPr/>
        </p:nvSpPr>
        <p:spPr bwMode="auto">
          <a:xfrm>
            <a:off x="3995738" y="5516563"/>
            <a:ext cx="12969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>
                <a:latin typeface="MS Gothic" pitchFamily="49" charset="-128"/>
                <a:ea typeface="MS Gothic" pitchFamily="49" charset="-128"/>
              </a:rPr>
              <a:t> </a:t>
            </a:r>
            <a:r>
              <a:rPr lang="en-US" altLang="ko-KR" sz="2400">
                <a:latin typeface="MS Gothic" pitchFamily="49" charset="-128"/>
                <a:ea typeface="MS Gothic" pitchFamily="49" charset="-128"/>
              </a:rPr>
              <a:t>1</a:t>
            </a:r>
            <a:r>
              <a:rPr lang="en-US" altLang="ja-JP" sz="2400">
                <a:latin typeface="MS Gothic" pitchFamily="49" charset="-128"/>
                <a:ea typeface="MS Gothic" pitchFamily="49" charset="-128"/>
              </a:rPr>
              <a:t>00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>
              <a:latin typeface="MS Gothic" pitchFamily="49" charset="-128"/>
            </a:endParaRPr>
          </a:p>
        </p:txBody>
      </p:sp>
      <p:sp>
        <p:nvSpPr>
          <p:cNvPr id="456718" name="Rectangle 14"/>
          <p:cNvSpPr>
            <a:spLocks noChangeArrowheads="1"/>
          </p:cNvSpPr>
          <p:nvPr/>
        </p:nvSpPr>
        <p:spPr bwMode="auto">
          <a:xfrm>
            <a:off x="1258888" y="5516563"/>
            <a:ext cx="10795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 sz="2400"/>
              <a:t> 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５</a:t>
            </a:r>
            <a:r>
              <a:rPr lang="en-US" altLang="ja-JP" sz="2400">
                <a:latin typeface="MS Gothic" pitchFamily="49" charset="-128"/>
                <a:ea typeface="MS Gothic" pitchFamily="49" charset="-128"/>
              </a:rPr>
              <a:t>0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 sz="2400">
              <a:latin typeface="MS Gothic" pitchFamily="49" charset="-128"/>
            </a:endParaRPr>
          </a:p>
        </p:txBody>
      </p:sp>
      <p:sp>
        <p:nvSpPr>
          <p:cNvPr id="456719" name="Rectangle 15"/>
          <p:cNvSpPr>
            <a:spLocks noChangeArrowheads="1"/>
          </p:cNvSpPr>
          <p:nvPr/>
        </p:nvSpPr>
        <p:spPr bwMode="auto">
          <a:xfrm>
            <a:off x="6877050" y="5516563"/>
            <a:ext cx="12954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ja-JP" altLang="ko-KR">
                <a:latin typeface="MS Gothic" pitchFamily="49" charset="-128"/>
                <a:ea typeface="MS Gothic" pitchFamily="49" charset="-128"/>
              </a:rPr>
              <a:t> </a:t>
            </a:r>
            <a:r>
              <a:rPr lang="en-US" altLang="ja-JP" sz="2400">
                <a:latin typeface="MS Gothic" pitchFamily="49" charset="-128"/>
                <a:ea typeface="MS Gothic" pitchFamily="49" charset="-128"/>
              </a:rPr>
              <a:t>500</a:t>
            </a:r>
            <a:r>
              <a:rPr lang="ja-JP" altLang="en-US" sz="2400">
                <a:latin typeface="MS Gothic" pitchFamily="49" charset="-128"/>
                <a:ea typeface="MS Gothic" pitchFamily="49" charset="-128"/>
              </a:rPr>
              <a:t>円</a:t>
            </a:r>
            <a:endParaRPr lang="ko-KR" altLang="en-US">
              <a:latin typeface="MS Gothic" pitchFamily="49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6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6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6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6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6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6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6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6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6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6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6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6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6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6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6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6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6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6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6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6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14" grpId="0"/>
      <p:bldP spid="456715" grpId="0"/>
      <p:bldP spid="456716" grpId="0"/>
      <p:bldP spid="456717" grpId="0"/>
      <p:bldP spid="456718" grpId="0"/>
      <p:bldP spid="4567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395536" y="332656"/>
            <a:ext cx="302433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atin typeface="HY강M" pitchFamily="18" charset="-127"/>
                <a:ea typeface="HY강M" pitchFamily="18" charset="-127"/>
              </a:rPr>
              <a:t>동전</a:t>
            </a:r>
            <a:r>
              <a:rPr lang="ko-KR" altLang="en-US" sz="3200" b="1" dirty="0" smtClean="0">
                <a:latin typeface="MS Gothic" pitchFamily="49" charset="-128"/>
                <a:ea typeface="MS Gothic" pitchFamily="49" charset="-128"/>
              </a:rPr>
              <a:t> </a:t>
            </a:r>
            <a:r>
              <a:rPr lang="en-US" altLang="ko-KR" sz="3200" b="1" dirty="0" smtClean="0">
                <a:latin typeface="MS Gothic" pitchFamily="49" charset="-128"/>
                <a:ea typeface="MS Gothic" pitchFamily="49" charset="-128"/>
              </a:rPr>
              <a:t>: </a:t>
            </a:r>
            <a:r>
              <a:rPr lang="ja-JP" altLang="en-US" sz="3200" b="1" dirty="0" smtClean="0">
                <a:latin typeface="MS Gothic" pitchFamily="49" charset="-128"/>
                <a:ea typeface="MS Gothic" pitchFamily="49" charset="-128"/>
              </a:rPr>
              <a:t>コイン</a:t>
            </a:r>
            <a:endParaRPr lang="ko-KR" altLang="en-US" sz="3200" b="1" dirty="0">
              <a:latin typeface="MS Gothic" pitchFamily="49" charset="-128"/>
            </a:endParaRPr>
          </a:p>
        </p:txBody>
      </p:sp>
      <p:pic>
        <p:nvPicPr>
          <p:cNvPr id="5" name="그림 4" descr="동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8424936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일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620688"/>
            <a:ext cx="7200800" cy="360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4437112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latin typeface="MS Gothic" pitchFamily="49" charset="-128"/>
                <a:ea typeface="MS Gothic" pitchFamily="49" charset="-128"/>
              </a:rPr>
              <a:t>一円（いちえん）：</a:t>
            </a:r>
            <a:r>
              <a:rPr lang="ko-KR" altLang="en-US" sz="4400" b="1" dirty="0" smtClean="0">
                <a:latin typeface="MS Gothic" pitchFamily="49" charset="-128"/>
                <a:ea typeface="HY강M" pitchFamily="18" charset="-127"/>
              </a:rPr>
              <a:t>일엔</a:t>
            </a:r>
            <a:endParaRPr lang="ko-KR" altLang="en-US" sz="4400" b="1" dirty="0">
              <a:latin typeface="MS Gothic" pitchFamily="49" charset="-128"/>
              <a:ea typeface="HY강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517232"/>
            <a:ext cx="7560840" cy="76944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어린 나뭇가지가 새겨져 있음</a:t>
            </a:r>
            <a:r>
              <a:rPr lang="en-US" altLang="ko-KR" sz="44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4400" b="1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4005064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latin typeface="MS Gothic" pitchFamily="49" charset="-128"/>
                <a:ea typeface="MS Gothic" pitchFamily="49" charset="-128"/>
              </a:rPr>
              <a:t>５円（ごえん）：５</a:t>
            </a:r>
            <a:r>
              <a:rPr lang="ko-KR" altLang="en-US" sz="4400" b="1" dirty="0" smtClean="0">
                <a:latin typeface="MS Gothic" pitchFamily="49" charset="-128"/>
                <a:ea typeface="HY강M" pitchFamily="18" charset="-127"/>
              </a:rPr>
              <a:t>엔</a:t>
            </a:r>
            <a:endParaRPr lang="ko-KR" altLang="en-US" sz="4400" b="1" dirty="0">
              <a:latin typeface="MS Gothic" pitchFamily="49" charset="-128"/>
              <a:ea typeface="HY강M" pitchFamily="18" charset="-127"/>
            </a:endParaRPr>
          </a:p>
        </p:txBody>
      </p:sp>
      <p:pic>
        <p:nvPicPr>
          <p:cNvPr id="6" name="그림 5" descr="오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548680"/>
            <a:ext cx="6912768" cy="34563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4941168"/>
            <a:ext cx="9036496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가운데에 구멍이 있는 것이 특징</a:t>
            </a:r>
            <a:r>
              <a:rPr lang="en-US" altLang="ko-KR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 </a:t>
            </a:r>
          </a:p>
          <a:p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농업을 상징하는 벼와 공업을 상징하는 톱니바퀴가 그려져 있음</a:t>
            </a:r>
            <a:r>
              <a:rPr lang="en-US" altLang="ko-KR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 </a:t>
            </a:r>
            <a:endParaRPr lang="ko-KR" altLang="en-US" sz="32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ko-KR" altLang="en-US" sz="6600" smtClean="0"/>
              <a:t>앞 </a:t>
            </a:r>
            <a:r>
              <a:rPr lang="ja-JP" altLang="en-US" sz="6600" smtClean="0">
                <a:ea typeface="MS PGothic" pitchFamily="34" charset="-128"/>
              </a:rPr>
              <a:t>＝前（まえ）</a:t>
            </a:r>
          </a:p>
        </p:txBody>
      </p:sp>
      <p:pic>
        <p:nvPicPr>
          <p:cNvPr id="4099" name="Picture 8" descr="ho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268413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9" descr="sib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4149725"/>
            <a:ext cx="2093913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AutoShape 10"/>
          <p:cNvSpPr>
            <a:spLocks noChangeArrowheads="1"/>
          </p:cNvSpPr>
          <p:nvPr/>
        </p:nvSpPr>
        <p:spPr bwMode="auto">
          <a:xfrm rot="16200000" flipH="1">
            <a:off x="3852069" y="5083969"/>
            <a:ext cx="863600" cy="865188"/>
          </a:xfrm>
          <a:prstGeom prst="downArrow">
            <a:avLst>
              <a:gd name="adj1" fmla="val 50000"/>
              <a:gd name="adj2" fmla="val 25046"/>
            </a:avLst>
          </a:prstGeom>
          <a:solidFill>
            <a:srgbClr val="FFCCCC"/>
          </a:solidFill>
          <a:ln w="57150">
            <a:solidFill>
              <a:srgbClr val="FF7C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7664" y="4365104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b="1" dirty="0" smtClean="0">
                <a:latin typeface="MS Gothic" pitchFamily="49" charset="-128"/>
                <a:ea typeface="MS Gothic" pitchFamily="49" charset="-128"/>
              </a:rPr>
              <a:t>10</a:t>
            </a:r>
            <a:r>
              <a:rPr lang="ja-JP" altLang="en-US" sz="4400" b="1" dirty="0" smtClean="0">
                <a:latin typeface="MS Gothic" pitchFamily="49" charset="-128"/>
                <a:ea typeface="MS Gothic" pitchFamily="49" charset="-128"/>
              </a:rPr>
              <a:t>円（じゅうえん）：</a:t>
            </a:r>
            <a:r>
              <a:rPr lang="en-US" altLang="ja-JP" sz="4400" b="1" dirty="0" smtClean="0">
                <a:latin typeface="MS Gothic" pitchFamily="49" charset="-128"/>
                <a:ea typeface="MS Gothic" pitchFamily="49" charset="-128"/>
              </a:rPr>
              <a:t>10</a:t>
            </a:r>
            <a:r>
              <a:rPr lang="ko-KR" altLang="en-US" sz="4400" b="1" dirty="0" smtClean="0">
                <a:latin typeface="MS Gothic" pitchFamily="49" charset="-128"/>
                <a:ea typeface="HY강M" pitchFamily="18" charset="-127"/>
              </a:rPr>
              <a:t>엔</a:t>
            </a:r>
            <a:endParaRPr lang="ko-KR" altLang="en-US" sz="4400" b="1" dirty="0">
              <a:latin typeface="MS Gothic" pitchFamily="49" charset="-128"/>
              <a:ea typeface="HY강M" pitchFamily="18" charset="-127"/>
            </a:endParaRPr>
          </a:p>
        </p:txBody>
      </p:sp>
      <p:pic>
        <p:nvPicPr>
          <p:cNvPr id="4" name="그림 3" descr="십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692696"/>
            <a:ext cx="6768752" cy="338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5445224"/>
            <a:ext cx="8568952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36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교토시에</a:t>
            </a:r>
            <a:r>
              <a:rPr lang="ko-KR" altLang="en-US" sz="36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있는 </a:t>
            </a:r>
            <a:r>
              <a:rPr lang="en-US" altLang="ko-KR" sz="36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11</a:t>
            </a:r>
            <a:r>
              <a:rPr lang="ko-KR" altLang="en-US" sz="36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세기의 건축물인 </a:t>
            </a:r>
            <a:endParaRPr lang="en-US" altLang="ko-KR" sz="3600" dirty="0" smtClean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  <a:p>
            <a:r>
              <a:rPr lang="ko-KR" altLang="en-US" sz="36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평등원의</a:t>
            </a:r>
            <a:r>
              <a:rPr lang="ko-KR" altLang="en-US" sz="36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봉황당이라는 절이 </a:t>
            </a:r>
            <a:r>
              <a:rPr lang="ko-KR" altLang="en-US" sz="36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새겨져있음</a:t>
            </a:r>
            <a:endParaRPr lang="ko-KR" altLang="en-US" sz="36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4221088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b="1" dirty="0">
                <a:latin typeface="MS Gothic" pitchFamily="49" charset="-128"/>
                <a:ea typeface="MS Gothic" pitchFamily="49" charset="-128"/>
              </a:rPr>
              <a:t>50</a:t>
            </a:r>
            <a:r>
              <a:rPr lang="ja-JP" altLang="en-US" sz="4400" b="1" dirty="0" smtClean="0">
                <a:latin typeface="MS Gothic" pitchFamily="49" charset="-128"/>
                <a:ea typeface="MS Gothic" pitchFamily="49" charset="-128"/>
              </a:rPr>
              <a:t>円（ごじゅうえん）：</a:t>
            </a:r>
            <a:r>
              <a:rPr lang="en-US" altLang="ja-JP" sz="4400" b="1" dirty="0" smtClean="0">
                <a:latin typeface="MS Gothic" pitchFamily="49" charset="-128"/>
                <a:ea typeface="MS Gothic" pitchFamily="49" charset="-128"/>
              </a:rPr>
              <a:t>50</a:t>
            </a:r>
            <a:r>
              <a:rPr lang="ko-KR" altLang="en-US" sz="4400" b="1" dirty="0" smtClean="0">
                <a:latin typeface="MS Gothic" pitchFamily="49" charset="-128"/>
                <a:ea typeface="HY강M" pitchFamily="18" charset="-127"/>
              </a:rPr>
              <a:t>엔</a:t>
            </a:r>
            <a:endParaRPr lang="ko-KR" altLang="en-US" sz="4400" b="1" dirty="0">
              <a:latin typeface="MS Gothic" pitchFamily="49" charset="-128"/>
              <a:ea typeface="HY강M" pitchFamily="18" charset="-127"/>
            </a:endParaRPr>
          </a:p>
        </p:txBody>
      </p:sp>
      <p:pic>
        <p:nvPicPr>
          <p:cNvPr id="4" name="그림 3" descr="오십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548680"/>
            <a:ext cx="7200800" cy="3600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5445224"/>
            <a:ext cx="8496944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일본의 왕실을 상징하는 꽃인 </a:t>
            </a:r>
            <a:r>
              <a:rPr lang="en-US" altLang="ko-KR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‘</a:t>
            </a:r>
            <a:r>
              <a:rPr lang="ko-KR" altLang="en-US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국화</a:t>
            </a:r>
            <a:r>
              <a:rPr lang="en-US" altLang="ko-KR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’</a:t>
            </a:r>
            <a:r>
              <a:rPr lang="ko-KR" altLang="en-US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가 새겨져 있음</a:t>
            </a:r>
            <a:r>
              <a:rPr lang="en-US" altLang="ko-KR" sz="32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3200" b="1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4365104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 smtClean="0">
                <a:latin typeface="MS Gothic" pitchFamily="49" charset="-128"/>
                <a:ea typeface="MS Gothic" pitchFamily="49" charset="-128"/>
              </a:rPr>
              <a:t>100</a:t>
            </a:r>
            <a:r>
              <a:rPr lang="ja-JP" altLang="en-US" sz="4000" b="1" dirty="0" smtClean="0">
                <a:latin typeface="MS Gothic" pitchFamily="49" charset="-128"/>
                <a:ea typeface="MS Gothic" pitchFamily="49" charset="-128"/>
              </a:rPr>
              <a:t>円（</a:t>
            </a:r>
            <a:r>
              <a:rPr lang="ja-JP" altLang="en-US" sz="4000" b="1" dirty="0" smtClean="0">
                <a:solidFill>
                  <a:srgbClr val="FF0000"/>
                </a:solidFill>
                <a:latin typeface="MS Gothic" pitchFamily="49" charset="-128"/>
                <a:ea typeface="MS Gothic" pitchFamily="49" charset="-128"/>
              </a:rPr>
              <a:t>ひゃく</a:t>
            </a:r>
            <a:r>
              <a:rPr lang="ja-JP" altLang="en-US" sz="4000" b="1" dirty="0" smtClean="0">
                <a:latin typeface="MS Gothic" pitchFamily="49" charset="-128"/>
                <a:ea typeface="MS Gothic" pitchFamily="49" charset="-128"/>
              </a:rPr>
              <a:t>えん）：</a:t>
            </a:r>
            <a:r>
              <a:rPr lang="en-US" altLang="ja-JP" sz="4000" b="1" dirty="0" smtClean="0">
                <a:latin typeface="MS Gothic" pitchFamily="49" charset="-128"/>
                <a:ea typeface="MS Gothic" pitchFamily="49" charset="-128"/>
              </a:rPr>
              <a:t>100</a:t>
            </a:r>
            <a:r>
              <a:rPr lang="ko-KR" altLang="en-US" sz="4000" b="1" dirty="0" smtClean="0">
                <a:latin typeface="MS Gothic" pitchFamily="49" charset="-128"/>
                <a:ea typeface="HY강M" pitchFamily="18" charset="-127"/>
              </a:rPr>
              <a:t>엔</a:t>
            </a:r>
            <a:endParaRPr lang="ko-KR" altLang="en-US" sz="4000" b="1" dirty="0">
              <a:latin typeface="MS Gothic" pitchFamily="49" charset="-128"/>
              <a:ea typeface="HY강M" pitchFamily="18" charset="-127"/>
            </a:endParaRPr>
          </a:p>
        </p:txBody>
      </p:sp>
      <p:pic>
        <p:nvPicPr>
          <p:cNvPr id="4" name="그림 3" descr="백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692696"/>
            <a:ext cx="6768752" cy="338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5445224"/>
            <a:ext cx="7560840" cy="707886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벚꽃이 새겨져 있음</a:t>
            </a:r>
            <a:r>
              <a:rPr lang="en-US" altLang="ko-KR" sz="40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4000" b="1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오백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476672"/>
            <a:ext cx="6768752" cy="3384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4365105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 smtClean="0">
                <a:latin typeface="MS Gothic" pitchFamily="49" charset="-128"/>
                <a:ea typeface="MS Gothic" pitchFamily="49" charset="-128"/>
              </a:rPr>
              <a:t>500</a:t>
            </a:r>
            <a:r>
              <a:rPr lang="ja-JP" altLang="en-US" sz="4000" b="1" dirty="0" smtClean="0">
                <a:latin typeface="MS Gothic" pitchFamily="49" charset="-128"/>
                <a:ea typeface="MS Gothic" pitchFamily="49" charset="-128"/>
              </a:rPr>
              <a:t>円（</a:t>
            </a:r>
            <a:r>
              <a:rPr lang="ja-JP" altLang="en-US" sz="40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ご</a:t>
            </a:r>
            <a:r>
              <a:rPr lang="ja-JP" altLang="en-US" sz="4000" b="1" dirty="0" smtClean="0">
                <a:solidFill>
                  <a:srgbClr val="FF0000"/>
                </a:solidFill>
                <a:latin typeface="MS Gothic" pitchFamily="49" charset="-128"/>
                <a:ea typeface="MS Gothic" pitchFamily="49" charset="-128"/>
              </a:rPr>
              <a:t>ひゃく</a:t>
            </a:r>
            <a:r>
              <a:rPr lang="ja-JP" altLang="en-US" sz="4000" b="1" dirty="0" smtClean="0">
                <a:latin typeface="MS Gothic" pitchFamily="49" charset="-128"/>
                <a:ea typeface="MS Gothic" pitchFamily="49" charset="-128"/>
              </a:rPr>
              <a:t>えん）：</a:t>
            </a:r>
            <a:r>
              <a:rPr lang="en-US" altLang="ja-JP" sz="4000" b="1" dirty="0" smtClean="0">
                <a:latin typeface="MS Gothic" pitchFamily="49" charset="-128"/>
                <a:ea typeface="MS Gothic" pitchFamily="49" charset="-128"/>
              </a:rPr>
              <a:t>500</a:t>
            </a:r>
            <a:r>
              <a:rPr lang="ko-KR" altLang="en-US" sz="4000" b="1" dirty="0" smtClean="0">
                <a:latin typeface="MS Gothic" pitchFamily="49" charset="-128"/>
                <a:ea typeface="HY강M" pitchFamily="18" charset="-127"/>
              </a:rPr>
              <a:t>엔</a:t>
            </a:r>
            <a:endParaRPr lang="ko-KR" altLang="en-US" sz="4000" b="1" dirty="0">
              <a:latin typeface="MS Gothic" pitchFamily="49" charset="-128"/>
              <a:ea typeface="HY강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5445224"/>
            <a:ext cx="7560840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오동나무가 새겨져 있음</a:t>
            </a:r>
            <a:r>
              <a:rPr lang="en-US" altLang="ko-KR" sz="36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r>
              <a:rPr lang="ko-KR" altLang="en-US" sz="3600" b="1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</a:t>
            </a:r>
            <a:endParaRPr lang="ko-KR" altLang="en-US" sz="3600" b="1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천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124744"/>
            <a:ext cx="7344816" cy="37164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6" y="5013176"/>
            <a:ext cx="381642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1000</a:t>
            </a:r>
            <a:r>
              <a:rPr lang="ja-JP" altLang="en-US" sz="32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円：せん</a:t>
            </a:r>
            <a:r>
              <a:rPr lang="ja-JP" altLang="en-US" sz="3200" b="1" dirty="0" smtClean="0">
                <a:solidFill>
                  <a:srgbClr val="FF0066"/>
                </a:solidFill>
                <a:latin typeface="MS Gothic" pitchFamily="49" charset="-128"/>
                <a:ea typeface="MS Gothic" pitchFamily="49" charset="-128"/>
              </a:rPr>
              <a:t>えん　</a:t>
            </a:r>
            <a:endParaRPr lang="ko-KR" altLang="en-US" sz="3200" b="1" dirty="0">
              <a:solidFill>
                <a:srgbClr val="FF0066"/>
              </a:solidFill>
              <a:latin typeface="MS Gothic" pitchFamily="49" charset="-128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467544" y="260648"/>
            <a:ext cx="396044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atin typeface="HY강M" pitchFamily="18" charset="-127"/>
                <a:ea typeface="HY강M" pitchFamily="18" charset="-127"/>
              </a:rPr>
              <a:t>지폐</a:t>
            </a:r>
            <a:r>
              <a:rPr lang="ko-KR" altLang="en-US" sz="3200" b="1" dirty="0" smtClean="0">
                <a:latin typeface="MS Gothic" pitchFamily="49" charset="-128"/>
                <a:ea typeface="MS Gothic" pitchFamily="49" charset="-128"/>
              </a:rPr>
              <a:t> </a:t>
            </a:r>
            <a:r>
              <a:rPr lang="en-US" altLang="ko-KR" sz="3200" b="1" dirty="0" smtClean="0">
                <a:latin typeface="MS Gothic" pitchFamily="49" charset="-128"/>
                <a:ea typeface="MS Gothic" pitchFamily="49" charset="-128"/>
              </a:rPr>
              <a:t>: </a:t>
            </a:r>
            <a:r>
              <a:rPr lang="ja-JP" altLang="en-US" sz="3200" b="1" dirty="0" smtClean="0">
                <a:latin typeface="MS Gothic" pitchFamily="49" charset="-128"/>
                <a:ea typeface="MS Gothic" pitchFamily="49" charset="-128"/>
              </a:rPr>
              <a:t>札（さつ）</a:t>
            </a:r>
            <a:endParaRPr lang="ko-KR" altLang="en-US" sz="3200" b="1" dirty="0">
              <a:latin typeface="MS Gothic" pitchFamily="4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661248"/>
            <a:ext cx="7560840" cy="83099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  매독과 황열병의 연구로 유명한 일본의 세균학자 </a:t>
            </a:r>
            <a:endParaRPr lang="en-US" altLang="ko-KR" sz="2400" dirty="0" smtClean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  <a:p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       ‘ 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노구치 히데오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’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가 그려져 있음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403350" y="404813"/>
          <a:ext cx="3873500" cy="5524500"/>
        </p:xfrm>
        <a:graphic>
          <a:graphicData uri="http://schemas.openxmlformats.org/presentationml/2006/ole">
            <p:oleObj spid="_x0000_s177154" name="Image" r:id="rId4" imgW="3873016" imgH="5523810" progId="">
              <p:embed/>
            </p:oleObj>
          </a:graphicData>
        </a:graphic>
      </p:graphicFrame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508625" y="2924175"/>
            <a:ext cx="3635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400" dirty="0">
                <a:latin typeface="휴먼둥근헤드라인" pitchFamily="18" charset="-127"/>
                <a:ea typeface="휴먼둥근헤드라인" pitchFamily="18" charset="-127"/>
              </a:rPr>
              <a:t>과거는 </a:t>
            </a:r>
            <a:r>
              <a:rPr lang="ko-KR" altLang="en-US" sz="2400" dirty="0" err="1">
                <a:latin typeface="휴먼둥근헤드라인" pitchFamily="18" charset="-127"/>
                <a:ea typeface="휴먼둥근헤드라인" pitchFamily="18" charset="-127"/>
              </a:rPr>
              <a:t>바꿀수</a:t>
            </a:r>
            <a:r>
              <a:rPr lang="ko-KR" altLang="en-US" sz="2400" dirty="0">
                <a:latin typeface="휴먼둥근헤드라인" pitchFamily="18" charset="-127"/>
                <a:ea typeface="휴먼둥근헤드라인" pitchFamily="18" charset="-127"/>
              </a:rPr>
              <a:t> 없지만</a:t>
            </a:r>
          </a:p>
          <a:p>
            <a:pPr>
              <a:spcBef>
                <a:spcPct val="50000"/>
              </a:spcBef>
            </a:pPr>
            <a:endParaRPr lang="ko-KR" altLang="en-US" sz="1400" dirty="0">
              <a:latin typeface="휴먼둥근헤드라인" pitchFamily="18" charset="-127"/>
              <a:ea typeface="휴먼둥근헤드라인" pitchFamily="18" charset="-127"/>
            </a:endParaRPr>
          </a:p>
          <a:p>
            <a:pPr>
              <a:spcBef>
                <a:spcPct val="50000"/>
              </a:spcBef>
            </a:pPr>
            <a:r>
              <a:rPr lang="ko-KR" altLang="en-US" sz="2400" dirty="0">
                <a:latin typeface="휴먼둥근헤드라인" pitchFamily="18" charset="-127"/>
                <a:ea typeface="휴먼둥근헤드라인" pitchFamily="18" charset="-127"/>
              </a:rPr>
              <a:t> 미래는 </a:t>
            </a:r>
            <a:r>
              <a:rPr lang="ko-KR" altLang="en-US" sz="2400" dirty="0" err="1">
                <a:latin typeface="휴먼둥근헤드라인" pitchFamily="18" charset="-127"/>
                <a:ea typeface="휴먼둥근헤드라인" pitchFamily="18" charset="-127"/>
              </a:rPr>
              <a:t>바꿀수</a:t>
            </a:r>
            <a:r>
              <a:rPr lang="ko-KR" altLang="en-US" sz="2400" dirty="0">
                <a:latin typeface="휴먼둥근헤드라인" pitchFamily="18" charset="-127"/>
                <a:ea typeface="휴먼둥근헤드라인" pitchFamily="18" charset="-127"/>
              </a:rPr>
              <a:t> 있다</a:t>
            </a:r>
            <a:r>
              <a:rPr lang="en-US" altLang="ko-KR" sz="2400" dirty="0">
                <a:latin typeface="휴먼둥근헤드라인" pitchFamily="18" charset="-127"/>
                <a:ea typeface="휴먼둥근헤드라인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이천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404664"/>
            <a:ext cx="6840760" cy="33242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3861048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2000</a:t>
            </a:r>
            <a:r>
              <a:rPr lang="ja-JP" altLang="en-US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円：にせん</a:t>
            </a:r>
            <a:r>
              <a:rPr lang="ja-JP" altLang="en-US" sz="3600" b="1" dirty="0" smtClean="0">
                <a:solidFill>
                  <a:srgbClr val="FF0066"/>
                </a:solidFill>
                <a:latin typeface="MS Gothic" pitchFamily="49" charset="-128"/>
                <a:ea typeface="MS Gothic" pitchFamily="49" charset="-128"/>
              </a:rPr>
              <a:t>えん　</a:t>
            </a:r>
            <a:endParaRPr lang="ko-KR" altLang="en-US" sz="3600" b="1" dirty="0">
              <a:solidFill>
                <a:srgbClr val="FF0066"/>
              </a:solidFill>
              <a:latin typeface="MS Gothic" pitchFamily="4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4653136"/>
            <a:ext cx="756084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2000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년에 오키나와에서 열린 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G8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과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새천년을 기념하기 위해 만들어진 기념은행권으로 지폐에서는 유일하게 인물의 초상이 없고 오키나와의 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‘</a:t>
            </a:r>
            <a:r>
              <a:rPr lang="ko-KR" altLang="en-US" sz="24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슈레몬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’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이 그려져 있다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6601838" cy="3168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3284984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5000</a:t>
            </a:r>
            <a:r>
              <a:rPr lang="ja-JP" altLang="en-US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円：ごせん</a:t>
            </a:r>
            <a:r>
              <a:rPr lang="ja-JP" altLang="en-US" sz="3600" b="1" dirty="0" smtClean="0">
                <a:solidFill>
                  <a:srgbClr val="FF0066"/>
                </a:solidFill>
                <a:latin typeface="MS Gothic" pitchFamily="49" charset="-128"/>
                <a:ea typeface="MS Gothic" pitchFamily="49" charset="-128"/>
              </a:rPr>
              <a:t>えん　</a:t>
            </a:r>
            <a:endParaRPr lang="ko-KR" altLang="en-US" sz="3600" b="1" dirty="0">
              <a:solidFill>
                <a:srgbClr val="FF0066"/>
              </a:solidFill>
              <a:latin typeface="MS Gothic" pitchFamily="4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4653136"/>
            <a:ext cx="756084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5000</a:t>
            </a:r>
            <a:r>
              <a:rPr lang="ko-KR" altLang="en-US" sz="24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엔권에는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일본화폐 최초로 여성의 초상이 그려져 있다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  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인물은 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19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세기 말의 가장 주요한 여류작가인 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‘</a:t>
            </a:r>
            <a:r>
              <a:rPr lang="ko-KR" altLang="en-US" sz="24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히구치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이치요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’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로 그녀는 서정적인 작품으로 많은 사랑을 받았으나 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26</a:t>
            </a:r>
            <a:r>
              <a:rPr lang="ko-KR" altLang="en-US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세의 나이로 요절하였다</a:t>
            </a:r>
            <a:r>
              <a:rPr lang="en-US" altLang="ko-KR" sz="24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692696"/>
            <a:ext cx="7488832" cy="3518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4149080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10000</a:t>
            </a:r>
            <a:r>
              <a:rPr lang="ja-JP" altLang="en-US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円：</a:t>
            </a:r>
            <a:r>
              <a:rPr lang="ja-JP" altLang="en-US" sz="3600" b="1" dirty="0" smtClean="0">
                <a:solidFill>
                  <a:srgbClr val="FF0000"/>
                </a:solidFill>
                <a:latin typeface="MS Gothic" pitchFamily="49" charset="-128"/>
                <a:ea typeface="MS Gothic" pitchFamily="49" charset="-128"/>
              </a:rPr>
              <a:t>いち</a:t>
            </a:r>
            <a:r>
              <a:rPr lang="ja-JP" altLang="en-US" sz="3600" b="1" dirty="0" smtClean="0">
                <a:solidFill>
                  <a:srgbClr val="0070C0"/>
                </a:solidFill>
                <a:latin typeface="MS Gothic" pitchFamily="49" charset="-128"/>
                <a:ea typeface="MS Gothic" pitchFamily="49" charset="-128"/>
              </a:rPr>
              <a:t>まん</a:t>
            </a:r>
            <a:r>
              <a:rPr lang="ja-JP" altLang="en-US" sz="3600" b="1" dirty="0" smtClean="0">
                <a:solidFill>
                  <a:srgbClr val="FF0066"/>
                </a:solidFill>
                <a:latin typeface="MS Gothic" pitchFamily="49" charset="-128"/>
                <a:ea typeface="MS Gothic" pitchFamily="49" charset="-128"/>
              </a:rPr>
              <a:t>えん　</a:t>
            </a:r>
            <a:endParaRPr lang="ko-KR" altLang="en-US" sz="3600" b="1" dirty="0">
              <a:solidFill>
                <a:srgbClr val="FF0066"/>
              </a:solidFill>
              <a:latin typeface="MS Gothic" pitchFamily="49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013176"/>
            <a:ext cx="914400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일본 개화기의 계몽사상가인 </a:t>
            </a:r>
            <a:r>
              <a:rPr lang="en-US" altLang="ko-KR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‘</a:t>
            </a:r>
            <a:r>
              <a:rPr lang="ko-KR" altLang="en-US" sz="32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후쿠자와</a:t>
            </a:r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32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유키치</a:t>
            </a:r>
            <a:r>
              <a:rPr lang="en-US" altLang="ko-KR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’</a:t>
            </a:r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는 신권에도 그대로 등장한다</a:t>
            </a:r>
            <a:r>
              <a:rPr lang="en-US" altLang="ko-KR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지금의 </a:t>
            </a:r>
            <a:r>
              <a:rPr lang="ko-KR" altLang="en-US" sz="3200" dirty="0" err="1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게이오대학의</a:t>
            </a:r>
            <a:r>
              <a:rPr lang="ko-KR" altLang="en-US" sz="3200" dirty="0" smtClean="0">
                <a:solidFill>
                  <a:schemeClr val="bg1"/>
                </a:solidFill>
                <a:latin typeface="HY강M" pitchFamily="18" charset="-127"/>
                <a:ea typeface="HY강M" pitchFamily="18" charset="-127"/>
              </a:rPr>
              <a:t> 창설자</a:t>
            </a:r>
            <a:endParaRPr lang="ko-KR" altLang="en-US" sz="3200" dirty="0">
              <a:solidFill>
                <a:schemeClr val="bg1"/>
              </a:solidFill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112" t="9024" r="11415" b="32357"/>
          <a:stretch>
            <a:fillRect/>
          </a:stretch>
        </p:blipFill>
        <p:spPr bwMode="auto">
          <a:xfrm>
            <a:off x="0" y="0"/>
            <a:ext cx="2987824" cy="494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3563888" y="1340768"/>
            <a:ext cx="36004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HY강B" pitchFamily="18" charset="-127"/>
                <a:ea typeface="HY강B" pitchFamily="18" charset="-127"/>
                <a:cs typeface="+mj-cs"/>
              </a:rPr>
              <a:t>얼마 입니까</a:t>
            </a:r>
            <a:r>
              <a:rPr kumimoji="0" lang="en-US" altLang="ko-K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HY강B" pitchFamily="18" charset="-127"/>
                <a:ea typeface="HY강B" pitchFamily="18" charset="-127"/>
                <a:cs typeface="+mj-cs"/>
              </a:rPr>
              <a:t>?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HY강B" pitchFamily="18" charset="-127"/>
              <a:ea typeface="HY강B" pitchFamily="18" charset="-127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91680" y="3429000"/>
            <a:ext cx="7452320" cy="151216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ja-JP" altLang="en-US" sz="4800" b="1" dirty="0" smtClean="0">
                <a:latin typeface="HY강B" pitchFamily="18" charset="-127"/>
              </a:rPr>
              <a:t>にひゃくごじゅうえんです。</a:t>
            </a:r>
            <a:endParaRPr lang="ko-KR" altLang="en-US" sz="4800" b="1" dirty="0">
              <a:latin typeface="HY강B" pitchFamily="18" charset="-127"/>
              <a:ea typeface="HY강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sib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4221163"/>
            <a:ext cx="1804987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ko-KR" altLang="en-US" sz="6600" smtClean="0"/>
              <a:t>뒤 </a:t>
            </a:r>
            <a:r>
              <a:rPr lang="ja-JP" altLang="en-US" sz="6600" smtClean="0">
                <a:ea typeface="MS PGothic" pitchFamily="34" charset="-128"/>
              </a:rPr>
              <a:t>＝後ろ（うしろ）</a:t>
            </a:r>
          </a:p>
        </p:txBody>
      </p:sp>
      <p:pic>
        <p:nvPicPr>
          <p:cNvPr id="5124" name="Picture 7" descr="kid_gir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773238"/>
            <a:ext cx="1905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AutoShape 8"/>
          <p:cNvSpPr>
            <a:spLocks noChangeArrowheads="1"/>
          </p:cNvSpPr>
          <p:nvPr/>
        </p:nvSpPr>
        <p:spPr bwMode="auto">
          <a:xfrm rot="16200000" flipH="1">
            <a:off x="2124869" y="4507706"/>
            <a:ext cx="863600" cy="865188"/>
          </a:xfrm>
          <a:prstGeom prst="downArrow">
            <a:avLst>
              <a:gd name="adj1" fmla="val 50000"/>
              <a:gd name="adj2" fmla="val 25046"/>
            </a:avLst>
          </a:prstGeom>
          <a:solidFill>
            <a:srgbClr val="FFCCCC"/>
          </a:solidFill>
          <a:ln w="57150">
            <a:solidFill>
              <a:srgbClr val="FF7C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돈으로 하는 것은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4932040" y="836712"/>
            <a:ext cx="3672408" cy="1472184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물건사기</a:t>
            </a:r>
            <a:r>
              <a:rPr kumimoji="0" lang="en-US" altLang="ko-KR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~!</a:t>
            </a:r>
            <a:endParaRPr kumimoji="0" lang="ko-KR" altLang="en-US" sz="43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23528" y="2708920"/>
            <a:ext cx="7406640" cy="1472184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사람이 없는 곳에서의 물건은</a:t>
            </a:r>
            <a:r>
              <a:rPr lang="en-US" altLang="ko-KR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ko-KR" altLang="en-US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5076056" y="4437112"/>
            <a:ext cx="3672408" cy="680096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300" dirty="0" smtClean="0">
                <a:solidFill>
                  <a:srgbClr val="0000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자</a:t>
            </a:r>
            <a:r>
              <a:rPr kumimoji="0" lang="ko-KR" alt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판기로</a:t>
            </a:r>
            <a:r>
              <a:rPr kumimoji="0" lang="en-US" altLang="ko-KR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~!</a:t>
            </a:r>
            <a:endParaRPr kumimoji="0" lang="ko-KR" altLang="en-US" sz="43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8568952" cy="46085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ko-KR" altLang="en-US" sz="7200" b="1" dirty="0" smtClean="0">
                <a:solidFill>
                  <a:srgbClr val="FF0000"/>
                </a:solidFill>
              </a:rPr>
              <a:t>자판기 천국 일본 </a:t>
            </a:r>
            <a:endParaRPr lang="en-US" altLang="ko-KR" sz="7200" b="1" dirty="0" smtClean="0">
              <a:solidFill>
                <a:srgbClr val="FF0000"/>
              </a:solidFill>
            </a:endParaRPr>
          </a:p>
          <a:p>
            <a:endParaRPr lang="en-US" altLang="ko-KR" sz="6000" b="1" dirty="0" smtClean="0">
              <a:solidFill>
                <a:srgbClr val="FF0000"/>
              </a:solidFill>
            </a:endParaRPr>
          </a:p>
          <a:p>
            <a:r>
              <a:rPr lang="ko-KR" altLang="en-US" sz="5400" b="1" dirty="0" smtClean="0">
                <a:solidFill>
                  <a:schemeClr val="tx1"/>
                </a:solidFill>
              </a:rPr>
              <a:t>우리나라</a:t>
            </a:r>
            <a:r>
              <a:rPr lang="en-US" altLang="ko-KR" sz="5400" b="1" dirty="0" smtClean="0">
                <a:solidFill>
                  <a:schemeClr val="tx1"/>
                </a:solidFill>
              </a:rPr>
              <a:t>-1</a:t>
            </a:r>
            <a:r>
              <a:rPr lang="ko-KR" altLang="en-US" sz="5400" b="1" dirty="0" smtClean="0">
                <a:solidFill>
                  <a:schemeClr val="tx1"/>
                </a:solidFill>
              </a:rPr>
              <a:t>대당 </a:t>
            </a:r>
            <a:r>
              <a:rPr lang="en-US" altLang="ko-KR" sz="5400" b="1" dirty="0" smtClean="0">
                <a:solidFill>
                  <a:schemeClr val="tx1"/>
                </a:solidFill>
              </a:rPr>
              <a:t>188</a:t>
            </a:r>
            <a:r>
              <a:rPr lang="ko-KR" altLang="en-US" sz="5400" b="1" dirty="0" smtClean="0">
                <a:solidFill>
                  <a:schemeClr val="tx1"/>
                </a:solidFill>
              </a:rPr>
              <a:t>명</a:t>
            </a:r>
            <a:endParaRPr lang="en-US" altLang="ko-KR" sz="5400" b="1" dirty="0" smtClean="0">
              <a:solidFill>
                <a:schemeClr val="tx1"/>
              </a:solidFill>
            </a:endParaRPr>
          </a:p>
          <a:p>
            <a:r>
              <a:rPr lang="ko-KR" altLang="en-US" sz="5400" b="1" dirty="0" smtClean="0">
                <a:solidFill>
                  <a:schemeClr val="tx1"/>
                </a:solidFill>
              </a:rPr>
              <a:t>일본</a:t>
            </a:r>
            <a:r>
              <a:rPr lang="en-US" altLang="ko-KR" sz="5400" b="1" dirty="0" smtClean="0">
                <a:solidFill>
                  <a:schemeClr val="tx1"/>
                </a:solidFill>
              </a:rPr>
              <a:t>-1</a:t>
            </a:r>
            <a:r>
              <a:rPr lang="ko-KR" altLang="en-US" sz="5400" b="1" dirty="0" smtClean="0">
                <a:solidFill>
                  <a:schemeClr val="tx1"/>
                </a:solidFill>
              </a:rPr>
              <a:t>대당 </a:t>
            </a:r>
            <a:r>
              <a:rPr lang="en-US" altLang="ko-KR" sz="5400" b="1" dirty="0" smtClean="0">
                <a:solidFill>
                  <a:schemeClr val="tx1"/>
                </a:solidFill>
              </a:rPr>
              <a:t>22</a:t>
            </a:r>
            <a:r>
              <a:rPr lang="ko-KR" altLang="en-US" sz="5400" b="1" dirty="0" smtClean="0">
                <a:solidFill>
                  <a:schemeClr val="tx1"/>
                </a:solidFill>
              </a:rPr>
              <a:t>명</a:t>
            </a:r>
            <a:r>
              <a:rPr lang="en-US" altLang="ko-KR" sz="5400" b="1" dirty="0" smtClean="0">
                <a:solidFill>
                  <a:schemeClr val="tx1"/>
                </a:solidFill>
              </a:rPr>
              <a:t>!!</a:t>
            </a:r>
            <a:endParaRPr lang="ko-KR" altLang="en-US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다양한 자판기</a:t>
            </a:r>
            <a:endParaRPr lang="ko-KR" altLang="en-US" dirty="0"/>
          </a:p>
        </p:txBody>
      </p:sp>
      <p:pic>
        <p:nvPicPr>
          <p:cNvPr id="6" name="내용 개체 틀 5" descr="2010b_ma000035_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712968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로봇 왕국 일본</a:t>
            </a:r>
            <a:r>
              <a:rPr lang="en-US" altLang="ko-KR" dirty="0" smtClean="0"/>
              <a:t>-</a:t>
            </a:r>
            <a:r>
              <a:rPr lang="ko-KR" altLang="en-US" dirty="0" smtClean="0"/>
              <a:t>자판기 안의 로봇</a:t>
            </a:r>
            <a:endParaRPr lang="ko-KR" altLang="en-US" dirty="0"/>
          </a:p>
        </p:txBody>
      </p:sp>
      <p:pic>
        <p:nvPicPr>
          <p:cNvPr id="8" name="내용 개체 틀 7" descr="2010b_ma000035_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4762500" cy="5256584"/>
          </a:xfrm>
        </p:spPr>
      </p:pic>
      <p:pic>
        <p:nvPicPr>
          <p:cNvPr id="9" name="그림 8" descr="2010b_ma000035_i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268760"/>
            <a:ext cx="5940152" cy="525658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%ED%8F%AC%EB%A7%B7%EB%B3%80%ED%99%98_%EB%84%A4%EC%9D%BC%EC%95%84%ED%8A%B8%EC%9E%90%ED%8C%90%EA%B8%B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3384376" cy="5256584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이런것</a:t>
            </a:r>
            <a:r>
              <a:rPr lang="ko-KR" altLang="en-US" dirty="0" smtClean="0"/>
              <a:t> 까지</a:t>
            </a:r>
            <a:r>
              <a:rPr lang="en-US" altLang="ko-KR" dirty="0" smtClean="0"/>
              <a:t>…-_-;;</a:t>
            </a:r>
            <a:endParaRPr lang="ko-KR" altLang="en-US" dirty="0"/>
          </a:p>
        </p:txBody>
      </p:sp>
      <p:pic>
        <p:nvPicPr>
          <p:cNvPr id="5" name="그림 4" descr="%ED%8F%AC%EB%A7%B7%EB%B3%80%ED%99%98_%EB%AA%85%ED%95%A8%EC%9E%90%ED%8C%90%EA%B8%B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124744"/>
            <a:ext cx="3240360" cy="2952328"/>
          </a:xfrm>
          <a:prstGeom prst="rect">
            <a:avLst/>
          </a:prstGeom>
        </p:spPr>
      </p:pic>
      <p:pic>
        <p:nvPicPr>
          <p:cNvPr id="6" name="그림 5" descr="%ED%8F%AC%EB%A7%B7%EB%B3%80%ED%99%98_%EC%97%AC%ED%96%89%EB%B3%B4%ED%97%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905672"/>
            <a:ext cx="4248472" cy="2952328"/>
          </a:xfrm>
          <a:prstGeom prst="rect">
            <a:avLst/>
          </a:prstGeom>
        </p:spPr>
      </p:pic>
      <p:pic>
        <p:nvPicPr>
          <p:cNvPr id="7" name="그림 6" descr="2010b_ma000035_i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980728"/>
            <a:ext cx="3131840" cy="3127248"/>
          </a:xfrm>
          <a:prstGeom prst="rect">
            <a:avLst/>
          </a:prstGeom>
        </p:spPr>
      </p:pic>
      <p:sp>
        <p:nvSpPr>
          <p:cNvPr id="8" name="모서리가 둥근 직사각형 7"/>
          <p:cNvSpPr/>
          <p:nvPr/>
        </p:nvSpPr>
        <p:spPr>
          <a:xfrm>
            <a:off x="0" y="5633864"/>
            <a:ext cx="3275856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err="1" smtClean="0">
                <a:solidFill>
                  <a:srgbClr val="FF0000"/>
                </a:solidFill>
              </a:rPr>
              <a:t>네일아트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355976" y="2852936"/>
            <a:ext cx="1944216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명찰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6568480" y="3573016"/>
            <a:ext cx="2575520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바나나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372200" y="5373216"/>
            <a:ext cx="2448272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rgbClr val="FF0000"/>
                </a:solidFill>
              </a:rPr>
              <a:t>보험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%EC%83%9D%ED%99%94%EC%9E%90%ED%8C%90%EA%B8%B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3384376" cy="4464496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이색 자판기</a:t>
            </a:r>
            <a:endParaRPr lang="ko-KR" altLang="en-US" dirty="0"/>
          </a:p>
        </p:txBody>
      </p:sp>
      <p:pic>
        <p:nvPicPr>
          <p:cNvPr id="5" name="그림 4" descr="%ED%8F%AC%EB%A7%B7%EB%B3%80%ED%99%98_%EA%BD%83%EB%8B%A4%EB%B0%9C%EC%9E%90%ED%8C%90%EA%B8%B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268760"/>
            <a:ext cx="3528392" cy="4464496"/>
          </a:xfrm>
          <a:prstGeom prst="rect">
            <a:avLst/>
          </a:prstGeom>
        </p:spPr>
      </p:pic>
      <p:pic>
        <p:nvPicPr>
          <p:cNvPr id="7" name="그림 6" descr="%ED%8F%AC%EB%A7%B7%EB%B3%80%ED%99%98_%EC%8B%A0%EB%AC%B8%EC%9E%90%ED%8C%90%EA%B8%B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1268760"/>
            <a:ext cx="1907704" cy="4464496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2339752" y="5445224"/>
            <a:ext cx="4680520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rgbClr val="FF0000"/>
                </a:solidFill>
              </a:rPr>
              <a:t>생화 판매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%ED%8F%AC%EB%A7%B7%EB%B3%80%ED%99%98_%EC%8C%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4104456" cy="3096344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헐</a:t>
            </a:r>
            <a:r>
              <a:rPr lang="en-US" altLang="ko-KR" dirty="0" smtClean="0"/>
              <a:t>…</a:t>
            </a:r>
            <a:endParaRPr lang="ko-KR" altLang="en-US" dirty="0"/>
          </a:p>
        </p:txBody>
      </p:sp>
      <p:pic>
        <p:nvPicPr>
          <p:cNvPr id="5" name="그림 4" descr="%ED%8F%AC%EB%A7%B7%EB%B3%80%ED%99%98_%EC%82%AC%EC%9A%A9%EC%9E%90_%EC%A7%80%EC%A0%95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01008"/>
            <a:ext cx="4176464" cy="2895600"/>
          </a:xfrm>
          <a:prstGeom prst="rect">
            <a:avLst/>
          </a:prstGeom>
        </p:spPr>
      </p:pic>
      <p:pic>
        <p:nvPicPr>
          <p:cNvPr id="7" name="그림 6" descr="%ED%8F%AC%EB%A7%B7%EB%B3%80%ED%99%98_%ED%92%8D%EB%8E%85%EC%9D%B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196752"/>
            <a:ext cx="3744416" cy="5040560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2411760" y="5085184"/>
            <a:ext cx="1800200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쌀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848128" y="5373216"/>
            <a:ext cx="2295872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벌레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%ED%8F%AC%EB%A7%B7%EB%B3%80%ED%99%98_%EC%95%84%EC%9D%B4%EC%8A%A4%ED%81%AC%EB%A6%B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2304256" cy="3334512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한국에도 도입이 시급하다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pic>
        <p:nvPicPr>
          <p:cNvPr id="5" name="그림 4" descr="%ED%8F%AC%EB%A7%B7%EB%B3%80%ED%99%98_dkdlt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124744"/>
            <a:ext cx="3176016" cy="3240360"/>
          </a:xfrm>
          <a:prstGeom prst="rect">
            <a:avLst/>
          </a:prstGeom>
        </p:spPr>
      </p:pic>
      <p:pic>
        <p:nvPicPr>
          <p:cNvPr id="6" name="그림 5" descr="%ED%8F%AC%EB%A7%B7%EB%B3%80%ED%99%98_%EC%9A%B0%EB%8F%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437112"/>
            <a:ext cx="5400600" cy="2088232"/>
          </a:xfrm>
          <a:prstGeom prst="rect">
            <a:avLst/>
          </a:prstGeom>
        </p:spPr>
      </p:pic>
      <p:pic>
        <p:nvPicPr>
          <p:cNvPr id="7" name="그림 6" descr="%ED%8F%AC%EB%A7%B7%EB%B3%80%ED%99%98_%EC%BA%94%EC%98%A4%EB%8E%85%EC%9E%90%ED%8C%90%EA%B8%B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3068960"/>
            <a:ext cx="3334512" cy="3389376"/>
          </a:xfrm>
          <a:prstGeom prst="rect">
            <a:avLst/>
          </a:prstGeom>
        </p:spPr>
      </p:pic>
      <p:pic>
        <p:nvPicPr>
          <p:cNvPr id="8" name="그림 7" descr="%ED%8F%AC%EB%A7%B7%EB%B3%80%ED%99%98_%ED%8A%80%EA%B9%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4128" y="1124744"/>
            <a:ext cx="3419872" cy="1944216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092280" y="5949280"/>
            <a:ext cx="2051720" cy="9087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오뎅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%ED%8F%AC%EB%A7%B7%EB%B3%80%ED%99%98_%EC%9A%B0%EC%82%B0%EC%9E%90%ED%8C%90%EA%B8%B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2448272" cy="3312368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5" name="그림 4" descr="%ED%8F%AC%EB%A7%B7%EB%B3%80%ED%99%98_%EC%9D%BC%ED%9A%8C%EC%9A%A9%EC%B9%B4%EB%A9%94%EB%9D%B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11168"/>
            <a:ext cx="4032448" cy="2846832"/>
          </a:xfrm>
          <a:prstGeom prst="rect">
            <a:avLst/>
          </a:prstGeom>
        </p:spPr>
      </p:pic>
      <p:pic>
        <p:nvPicPr>
          <p:cNvPr id="6" name="그림 5" descr="2010b_ma000035_i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96752"/>
            <a:ext cx="3419872" cy="5544616"/>
          </a:xfrm>
          <a:prstGeom prst="rect">
            <a:avLst/>
          </a:prstGeom>
        </p:spPr>
      </p:pic>
      <p:pic>
        <p:nvPicPr>
          <p:cNvPr id="7" name="그림 6" descr="%ED%8F%AC%EB%A7%B7%EB%B3%80%ED%99%98_%EC%95%84%EC%9D%B4%ED%8C%9F%EC%9E%90%ED%8C%90%EA%B8%B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268760"/>
            <a:ext cx="3312368" cy="3240360"/>
          </a:xfrm>
          <a:prstGeom prst="rect">
            <a:avLst/>
          </a:prstGeom>
        </p:spPr>
      </p:pic>
      <p:pic>
        <p:nvPicPr>
          <p:cNvPr id="8" name="그림 7" descr="untitled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44" y="3212976"/>
            <a:ext cx="4191000" cy="4171950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4644008" y="2492896"/>
            <a:ext cx="2376264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err="1" smtClean="0">
                <a:solidFill>
                  <a:srgbClr val="FF0000"/>
                </a:solidFill>
              </a:rPr>
              <a:t>아이팟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7568208" y="5786264"/>
            <a:ext cx="1575792" cy="10717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rgbClr val="FF0000"/>
                </a:solidFill>
              </a:rPr>
              <a:t>책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51520" y="5805264"/>
            <a:ext cx="1728192" cy="10527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필름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2010090700152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4572000" cy="5733256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꿈의 자판기</a:t>
            </a:r>
            <a:endParaRPr lang="ko-KR" altLang="en-US" dirty="0"/>
          </a:p>
        </p:txBody>
      </p:sp>
      <p:pic>
        <p:nvPicPr>
          <p:cNvPr id="7" name="그림 6" descr="1_01_Copy(100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645024"/>
            <a:ext cx="4457700" cy="2971800"/>
          </a:xfrm>
          <a:prstGeom prst="rect">
            <a:avLst/>
          </a:prstGeom>
        </p:spPr>
      </p:pic>
      <p:pic>
        <p:nvPicPr>
          <p:cNvPr id="8" name="그림 7" descr="2010b_ma000035_i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283969" cy="5373216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5652120" y="332656"/>
            <a:ext cx="3240360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성인 인식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79512" y="5633864"/>
            <a:ext cx="1800200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solidFill>
                  <a:srgbClr val="FF0000"/>
                </a:solidFill>
              </a:rPr>
              <a:t>지문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6" name="내용 개체 틀 5" descr="%ED%8F%AC%EB%A7%B7%EB%B3%80%ED%99%98_%EC%A7%80%ED%95%98%EC%B2%A0%EC%95%88%EC%97%90_%EC%9E%90%ED%8C%90%EA%B8%B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1340768"/>
            <a:ext cx="5004048" cy="5517232"/>
          </a:xfrm>
        </p:spPr>
      </p:pic>
      <p:pic>
        <p:nvPicPr>
          <p:cNvPr id="7" name="그림 6" descr="%25C0%25DA%25C6%25C7%25B1%25E210-darkwitch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340768"/>
            <a:ext cx="4032448" cy="551723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3779912" y="404664"/>
            <a:ext cx="4608512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rgbClr val="FF0000"/>
                </a:solidFill>
              </a:rPr>
              <a:t>재활용 자판기</a:t>
            </a:r>
            <a:endParaRPr lang="ko-KR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ko-KR" altLang="en-US" sz="6600" smtClean="0"/>
              <a:t>위 </a:t>
            </a:r>
            <a:r>
              <a:rPr lang="ja-JP" altLang="en-US" sz="6600" smtClean="0">
                <a:ea typeface="MS PGothic" pitchFamily="34" charset="-128"/>
              </a:rPr>
              <a:t>＝上（うえ）</a:t>
            </a:r>
          </a:p>
        </p:txBody>
      </p:sp>
      <p:pic>
        <p:nvPicPr>
          <p:cNvPr id="6147" name="Picture 9" descr="c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2095500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0" descr="sib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844675"/>
            <a:ext cx="18065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htm_2010082302461050005010-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640960" cy="5256584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금괴</a:t>
            </a:r>
            <a:r>
              <a:rPr lang="en-US" altLang="ko-KR" dirty="0" smtClean="0"/>
              <a:t>, </a:t>
            </a:r>
            <a:r>
              <a:rPr lang="ko-KR" altLang="en-US" smtClean="0"/>
              <a:t>금화 자판기</a:t>
            </a:r>
            <a:endParaRPr lang="ko-KR" altLang="en-US"/>
          </a:p>
        </p:txBody>
      </p:sp>
      <p:sp>
        <p:nvSpPr>
          <p:cNvPr id="5" name="오른쪽 화살표 4">
            <a:hlinkClick r:id="rId3"/>
          </p:cNvPr>
          <p:cNvSpPr/>
          <p:nvPr/>
        </p:nvSpPr>
        <p:spPr>
          <a:xfrm>
            <a:off x="6732240" y="5445224"/>
            <a:ext cx="158417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/>
          <a:lstStyle/>
          <a:p>
            <a:r>
              <a:rPr lang="ko-KR" altLang="en-US" dirty="0" smtClean="0"/>
              <a:t>온천수 자판기</a:t>
            </a:r>
            <a:r>
              <a:rPr lang="en-US" altLang="ko-KR" dirty="0" smtClean="0"/>
              <a:t>??</a:t>
            </a:r>
            <a:endParaRPr lang="ko-KR" altLang="en-US" dirty="0"/>
          </a:p>
        </p:txBody>
      </p:sp>
      <p:pic>
        <p:nvPicPr>
          <p:cNvPr id="4" name="vj특공대_온천수자판기 (1)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885055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쓰고 말해 볼까요</a:t>
            </a:r>
            <a:r>
              <a:rPr lang="en-US" altLang="ko-KR" dirty="0" smtClean="0"/>
              <a:t>^0^</a:t>
            </a:r>
            <a:endParaRPr lang="ko-KR" altLang="en-US" dirty="0"/>
          </a:p>
        </p:txBody>
      </p:sp>
      <p:pic>
        <p:nvPicPr>
          <p:cNvPr id="3450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88" r="8760"/>
          <a:stretch>
            <a:fillRect/>
          </a:stretch>
        </p:blipFill>
        <p:spPr bwMode="auto">
          <a:xfrm>
            <a:off x="85083" y="1412776"/>
            <a:ext cx="9058917" cy="37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4077072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/>
              <a:t>ハンバーガー</a:t>
            </a:r>
            <a:endParaRPr lang="ko-KR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16016" y="4077072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/>
              <a:t>コーラ</a:t>
            </a:r>
            <a:endParaRPr lang="ko-KR" alt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4149080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/>
              <a:t>ポテト</a:t>
            </a:r>
            <a:endParaRPr lang="ko-KR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3684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ko-KR" altLang="en-US" sz="6600" smtClean="0"/>
              <a:t>아래</a:t>
            </a:r>
            <a:r>
              <a:rPr lang="en-US" altLang="ko-KR" sz="6600" smtClean="0"/>
              <a:t>/</a:t>
            </a:r>
            <a:r>
              <a:rPr lang="ko-KR" altLang="en-US" sz="6600" smtClean="0"/>
              <a:t>밑 </a:t>
            </a:r>
            <a:r>
              <a:rPr lang="ja-JP" altLang="en-US" sz="6600" smtClean="0">
                <a:ea typeface="MS PGothic" pitchFamily="34" charset="-128"/>
              </a:rPr>
              <a:t>＝下（した）</a:t>
            </a:r>
          </a:p>
        </p:txBody>
      </p:sp>
      <p:pic>
        <p:nvPicPr>
          <p:cNvPr id="7171" name="Picture 5" descr="unbrela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2276475"/>
            <a:ext cx="310197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sib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076700"/>
            <a:ext cx="18065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FU5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pic>
        <p:nvPicPr>
          <p:cNvPr id="5126" name="Picture 6" descr="AN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2057400"/>
            <a:ext cx="2532063" cy="1401763"/>
          </a:xfrm>
          <a:prstGeom prst="rect">
            <a:avLst/>
          </a:prstGeom>
          <a:noFill/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286000" y="1143000"/>
            <a:ext cx="66294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  に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867400" y="1143000"/>
            <a:ext cx="16002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うえ</a:t>
            </a:r>
            <a:endParaRPr kumimoji="1" lang="ko-KR" altLang="en-US" sz="4800" b="1" smtClean="0">
              <a:solidFill>
                <a:srgbClr val="3333CC"/>
              </a:solidFill>
              <a:latin typeface="신명조 약자" charset="-127"/>
              <a:ea typeface="신명조 약자" charset="-127"/>
            </a:endParaRPr>
          </a:p>
        </p:txBody>
      </p:sp>
      <p:sp>
        <p:nvSpPr>
          <p:cNvPr id="5135" name="AutoShape 1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5344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FU5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4419600" cy="2755900"/>
          </a:xfrm>
          <a:prstGeom prst="rect">
            <a:avLst/>
          </a:prstGeom>
          <a:noFill/>
        </p:spPr>
      </p:pic>
      <p:pic>
        <p:nvPicPr>
          <p:cNvPr id="95235" name="Picture 3" descr="AN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105400"/>
            <a:ext cx="2532063" cy="1401763"/>
          </a:xfrm>
          <a:prstGeom prst="rect">
            <a:avLst/>
          </a:prstGeom>
          <a:noFill/>
        </p:spPr>
      </p:pic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4648200" y="5257800"/>
            <a:ext cx="2514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います．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2895600" y="1143000"/>
            <a:ext cx="59436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テ－ブルの         に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304800" y="457200"/>
            <a:ext cx="2209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いぬは</a:t>
            </a: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6324600" y="1143000"/>
            <a:ext cx="1447800" cy="8239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신명조" charset="-127"/>
              </a:rPr>
              <a:t>まえ</a:t>
            </a:r>
          </a:p>
        </p:txBody>
      </p:sp>
      <p:sp>
        <p:nvSpPr>
          <p:cNvPr id="95241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ko-KR" altLang="en-US" sz="4800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신명조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태양">
  <a:themeElements>
    <a:clrScheme name="태양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태양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태양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4800" b="1" i="0" u="none" strike="noStrike" cap="none" normalizeH="0" baseline="0" smtClean="0">
            <a:ln>
              <a:noFill/>
            </a:ln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신명조" charset="-127"/>
            <a:ea typeface="신명조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4800" b="1" i="0" u="none" strike="noStrike" cap="none" normalizeH="0" baseline="0" smtClean="0">
            <a:ln>
              <a:noFill/>
            </a:ln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신명조" charset="-127"/>
            <a:ea typeface="신명조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609</TotalTime>
  <Words>815</Words>
  <Application>Microsoft Office PowerPoint</Application>
  <PresentationFormat>화면 슬라이드 쇼(4:3)</PresentationFormat>
  <Paragraphs>185</Paragraphs>
  <Slides>62</Slides>
  <Notes>1</Notes>
  <HiddenSlides>0</HiddenSlides>
  <MMClips>3</MMClips>
  <ScaleCrop>false</ScaleCrop>
  <HeadingPairs>
    <vt:vector size="6" baseType="variant">
      <vt:variant>
        <vt:lpstr>테마</vt:lpstr>
      </vt:variant>
      <vt:variant>
        <vt:i4>4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62</vt:i4>
      </vt:variant>
    </vt:vector>
  </HeadingPairs>
  <TitlesOfParts>
    <vt:vector size="68" baseType="lpstr">
      <vt:lpstr>태양</vt:lpstr>
      <vt:lpstr>1_Office 테마</vt:lpstr>
      <vt:lpstr>1_기본 디자인</vt:lpstr>
      <vt:lpstr>기본 디자인</vt:lpstr>
      <vt:lpstr>Clip</vt:lpstr>
      <vt:lpstr>Image</vt:lpstr>
      <vt:lpstr>슬라이드 1</vt:lpstr>
      <vt:lpstr>슬라이드 2</vt:lpstr>
      <vt:lpstr>위치표현을 알아보자!</vt:lpstr>
      <vt:lpstr>앞 ＝前（まえ）</vt:lpstr>
      <vt:lpstr>뒤 ＝後ろ（うしろ）</vt:lpstr>
      <vt:lpstr>위 ＝上（うえ）</vt:lpstr>
      <vt:lpstr>아래/밑 ＝下（した）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오른쪽＝右（みぎ） 　　　　 ＝右がわ</vt:lpstr>
      <vt:lpstr>왼쪽＝左（ひだり） 　　　 　＝左がわ</vt:lpstr>
      <vt:lpstr>옆＝となり</vt:lpstr>
      <vt:lpstr>안・속＝中（なか）</vt:lpstr>
      <vt:lpstr>밖＝外（そと）</vt:lpstr>
      <vt:lpstr>슬라이드 21</vt:lpstr>
      <vt:lpstr>슬라이드 22</vt:lpstr>
      <vt:lpstr>슬라이드 23</vt:lpstr>
      <vt:lpstr>위치표현을 알아보자!</vt:lpstr>
      <vt:lpstr>슬라이드 25</vt:lpstr>
      <vt:lpstr>가인は 조권の  옆 に います</vt:lpstr>
      <vt:lpstr>슬라이드 27</vt:lpstr>
      <vt:lpstr>구자철は 기성용の  に います</vt:lpstr>
      <vt:lpstr>슬라이드 29</vt:lpstr>
      <vt:lpstr>슬라이드 30</vt:lpstr>
      <vt:lpstr>슬라이드 31</vt:lpstr>
      <vt:lpstr>공유は ケーキ  の           に います</vt:lpstr>
      <vt:lpstr>슬라이드 33</vt:lpstr>
      <vt:lpstr>슬라이드 34</vt:lpstr>
      <vt:lpstr>슬라이드 35</vt:lpstr>
      <vt:lpstr>♠  화 폐 1 -   일본화폐소개.ppt　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にひゃくごじゅうえんです。</vt:lpstr>
      <vt:lpstr>돈으로 하는 것은?</vt:lpstr>
      <vt:lpstr>다양한 자판기</vt:lpstr>
      <vt:lpstr>로봇 왕국 일본-자판기 안의 로봇</vt:lpstr>
      <vt:lpstr>이런것 까지…-_-;;</vt:lpstr>
      <vt:lpstr>이색 자판기</vt:lpstr>
      <vt:lpstr>헐…</vt:lpstr>
      <vt:lpstr>한국에도 도입이 시급하다. </vt:lpstr>
      <vt:lpstr>슬라이드 57</vt:lpstr>
      <vt:lpstr>꿈의 자판기</vt:lpstr>
      <vt:lpstr>슬라이드 59</vt:lpstr>
      <vt:lpstr>금괴, 금화 자판기</vt:lpstr>
      <vt:lpstr>온천수 자판기??</vt:lpstr>
      <vt:lpstr>쓰고 말해 볼까요^0^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lg</dc:creator>
  <cp:lastModifiedBy>t-82</cp:lastModifiedBy>
  <cp:revision>63</cp:revision>
  <dcterms:created xsi:type="dcterms:W3CDTF">2011-06-02T13:34:04Z</dcterms:created>
  <dcterms:modified xsi:type="dcterms:W3CDTF">2012-09-05T23:51:52Z</dcterms:modified>
</cp:coreProperties>
</file>